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  <p:sldMasterId id="2147483768" r:id="rId2"/>
    <p:sldMasterId id="2147483766" r:id="rId3"/>
    <p:sldMasterId id="2147483744" r:id="rId4"/>
    <p:sldMasterId id="2147483659" r:id="rId5"/>
  </p:sldMasterIdLst>
  <p:notesMasterIdLst>
    <p:notesMasterId r:id="rId27"/>
  </p:notesMasterIdLst>
  <p:sldIdLst>
    <p:sldId id="270" r:id="rId6"/>
    <p:sldId id="317" r:id="rId7"/>
    <p:sldId id="271" r:id="rId8"/>
    <p:sldId id="341" r:id="rId9"/>
    <p:sldId id="343" r:id="rId10"/>
    <p:sldId id="278" r:id="rId11"/>
    <p:sldId id="353" r:id="rId12"/>
    <p:sldId id="354" r:id="rId13"/>
    <p:sldId id="352" r:id="rId14"/>
    <p:sldId id="350" r:id="rId15"/>
    <p:sldId id="355" r:id="rId16"/>
    <p:sldId id="356" r:id="rId17"/>
    <p:sldId id="357" r:id="rId18"/>
    <p:sldId id="358" r:id="rId19"/>
    <p:sldId id="359" r:id="rId20"/>
    <p:sldId id="362" r:id="rId21"/>
    <p:sldId id="363" r:id="rId22"/>
    <p:sldId id="281" r:id="rId23"/>
    <p:sldId id="360" r:id="rId24"/>
    <p:sldId id="314" r:id="rId25"/>
    <p:sldId id="31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6B1082-8476-6544-EB84-F0A9327908BA}" v="387" dt="2020-11-03T16:08:30.017"/>
    <p1510:client id="{246ECAEF-033A-658F-14FB-82B330CD3D7B}" v="625" dt="2020-11-16T16:19:53.910"/>
    <p1510:client id="{5A2D1A68-E752-CB72-025B-3624896099CD}" v="141" dt="2020-11-16T04:49:34.532"/>
    <p1510:client id="{6F7F0A3B-F4C7-B8F4-5482-950FFE48DE1D}" v="343" dt="2020-11-03T16:47:10.604"/>
    <p1510:client id="{86CF75BD-04A5-EE13-06CB-4976B6C6FAA0}" v="1710" dt="2020-11-15T19:05:58.367"/>
    <p1510:client id="{BFD7DEA7-3280-5537-9210-DF5DE7A904A9}" v="142" dt="2020-11-03T16:51:09.443"/>
    <p1510:client id="{CC0F7907-EA9B-2285-4A70-65297D447534}" v="8" dt="2020-12-21T07:57:29.900"/>
    <p1510:client id="{DDCA0515-8E66-5741-0395-43FAC4FB79DC}" v="267" dt="2020-11-15T19:26:14.780"/>
    <p1510:client id="{F28CA1E4-B9C9-F049-EAE0-C121F5F0F745}" v="116" dt="2020-11-03T16:55:47.7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352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 HAI NAM 20181663" userId="S::nam.dh181663@sis.hust.edu.vn::2732005c-bec3-41ab-a6a6-a7a491af73aa" providerId="AD" clId="Web-{86CF75BD-04A5-EE13-06CB-4976B6C6FAA0}"/>
    <pc:docChg chg="addSld delSld modSld sldOrd addMainMaster modMainMaster">
      <pc:chgData name="DO HAI NAM 20181663" userId="S::nam.dh181663@sis.hust.edu.vn::2732005c-bec3-41ab-a6a6-a7a491af73aa" providerId="AD" clId="Web-{86CF75BD-04A5-EE13-06CB-4976B6C6FAA0}" dt="2020-11-15T19:05:58.367" v="1701" actId="14100"/>
      <pc:docMkLst>
        <pc:docMk/>
      </pc:docMkLst>
      <pc:sldChg chg="addSp delSp modSp mod setBg setClrOvrMap">
        <pc:chgData name="DO HAI NAM 20181663" userId="S::nam.dh181663@sis.hust.edu.vn::2732005c-bec3-41ab-a6a6-a7a491af73aa" providerId="AD" clId="Web-{86CF75BD-04A5-EE13-06CB-4976B6C6FAA0}" dt="2020-11-15T18:10:56.482" v="1003" actId="1076"/>
        <pc:sldMkLst>
          <pc:docMk/>
          <pc:sldMk cId="2116302824" sldId="271"/>
        </pc:sldMkLst>
        <pc:spChg chg="mod">
          <ac:chgData name="DO HAI NAM 20181663" userId="S::nam.dh181663@sis.hust.edu.vn::2732005c-bec3-41ab-a6a6-a7a491af73aa" providerId="AD" clId="Web-{86CF75BD-04A5-EE13-06CB-4976B6C6FAA0}" dt="2020-11-15T18:10:16.481" v="954" actId="20577"/>
          <ac:spMkLst>
            <pc:docMk/>
            <pc:sldMk cId="2116302824" sldId="271"/>
            <ac:spMk id="10" creationId="{22EACE2C-F0BB-4B26-BDA0-E1B66FC049A7}"/>
          </ac:spMkLst>
        </pc:spChg>
        <pc:spChg chg="add del mod">
          <ac:chgData name="DO HAI NAM 20181663" userId="S::nam.dh181663@sis.hust.edu.vn::2732005c-bec3-41ab-a6a6-a7a491af73aa" providerId="AD" clId="Web-{86CF75BD-04A5-EE13-06CB-4976B6C6FAA0}" dt="2020-11-15T18:10:56.482" v="1003" actId="1076"/>
          <ac:spMkLst>
            <pc:docMk/>
            <pc:sldMk cId="2116302824" sldId="271"/>
            <ac:spMk id="11" creationId="{DF7CD60F-31E5-47BD-825E-DF5FFB019C06}"/>
          </ac:spMkLst>
        </pc:spChg>
        <pc:spChg chg="add del">
          <ac:chgData name="DO HAI NAM 20181663" userId="S::nam.dh181663@sis.hust.edu.vn::2732005c-bec3-41ab-a6a6-a7a491af73aa" providerId="AD" clId="Web-{86CF75BD-04A5-EE13-06CB-4976B6C6FAA0}" dt="2020-11-15T16:35:10.502" v="30"/>
          <ac:spMkLst>
            <pc:docMk/>
            <pc:sldMk cId="2116302824" sldId="271"/>
            <ac:spMk id="17" creationId="{71B2258F-86CA-4D4D-8270-BC05FCDEBFB3}"/>
          </ac:spMkLst>
        </pc:spChg>
        <pc:picChg chg="add del">
          <ac:chgData name="DO HAI NAM 20181663" userId="S::nam.dh181663@sis.hust.edu.vn::2732005c-bec3-41ab-a6a6-a7a491af73aa" providerId="AD" clId="Web-{86CF75BD-04A5-EE13-06CB-4976B6C6FAA0}" dt="2020-11-15T16:35:10.502" v="30"/>
          <ac:picMkLst>
            <pc:docMk/>
            <pc:sldMk cId="2116302824" sldId="271"/>
            <ac:picMk id="13" creationId="{50ADE829-A5E0-4E61-BDB5-65D2A713ED5F}"/>
          </ac:picMkLst>
        </pc:picChg>
      </pc:sldChg>
      <pc:sldChg chg="del">
        <pc:chgData name="DO HAI NAM 20181663" userId="S::nam.dh181663@sis.hust.edu.vn::2732005c-bec3-41ab-a6a6-a7a491af73aa" providerId="AD" clId="Web-{86CF75BD-04A5-EE13-06CB-4976B6C6FAA0}" dt="2020-11-15T15:21:53.691" v="10"/>
        <pc:sldMkLst>
          <pc:docMk/>
          <pc:sldMk cId="4200000714" sldId="277"/>
        </pc:sldMkLst>
      </pc:sldChg>
      <pc:sldChg chg="modSp mod modClrScheme chgLayout">
        <pc:chgData name="DO HAI NAM 20181663" userId="S::nam.dh181663@sis.hust.edu.vn::2732005c-bec3-41ab-a6a6-a7a491af73aa" providerId="AD" clId="Web-{86CF75BD-04A5-EE13-06CB-4976B6C6FAA0}" dt="2020-11-15T18:24:58.475" v="1175"/>
        <pc:sldMkLst>
          <pc:docMk/>
          <pc:sldMk cId="2720491299" sldId="278"/>
        </pc:sldMkLst>
        <pc:spChg chg="mod ord">
          <ac:chgData name="DO HAI NAM 20181663" userId="S::nam.dh181663@sis.hust.edu.vn::2732005c-bec3-41ab-a6a6-a7a491af73aa" providerId="AD" clId="Web-{86CF75BD-04A5-EE13-06CB-4976B6C6FAA0}" dt="2020-11-15T18:24:58.475" v="1175"/>
          <ac:spMkLst>
            <pc:docMk/>
            <pc:sldMk cId="2720491299" sldId="278"/>
            <ac:spMk id="2" creationId="{206381AD-4C2B-4745-99B1-0BBCE6131A71}"/>
          </ac:spMkLst>
        </pc:spChg>
        <pc:spChg chg="mod">
          <ac:chgData name="DO HAI NAM 20181663" userId="S::nam.dh181663@sis.hust.edu.vn::2732005c-bec3-41ab-a6a6-a7a491af73aa" providerId="AD" clId="Web-{86CF75BD-04A5-EE13-06CB-4976B6C6FAA0}" dt="2020-11-15T15:19:12.469" v="9" actId="20577"/>
          <ac:spMkLst>
            <pc:docMk/>
            <pc:sldMk cId="2720491299" sldId="278"/>
            <ac:spMk id="4" creationId="{FEE95F1F-FB62-4B4C-9F0B-FA681AEE1E2B}"/>
          </ac:spMkLst>
        </pc:spChg>
        <pc:spChg chg="mod">
          <ac:chgData name="DO HAI NAM 20181663" userId="S::nam.dh181663@sis.hust.edu.vn::2732005c-bec3-41ab-a6a6-a7a491af73aa" providerId="AD" clId="Web-{86CF75BD-04A5-EE13-06CB-4976B6C6FAA0}" dt="2020-11-15T18:15:30.499" v="1059" actId="20577"/>
          <ac:spMkLst>
            <pc:docMk/>
            <pc:sldMk cId="2720491299" sldId="278"/>
            <ac:spMk id="15" creationId="{E49C3BDD-659C-46AE-A6E9-D7B283F5B862}"/>
          </ac:spMkLst>
        </pc:spChg>
        <pc:spChg chg="mod">
          <ac:chgData name="DO HAI NAM 20181663" userId="S::nam.dh181663@sis.hust.edu.vn::2732005c-bec3-41ab-a6a6-a7a491af73aa" providerId="AD" clId="Web-{86CF75BD-04A5-EE13-06CB-4976B6C6FAA0}" dt="2020-11-15T18:16:08.984" v="1097" actId="20577"/>
          <ac:spMkLst>
            <pc:docMk/>
            <pc:sldMk cId="2720491299" sldId="278"/>
            <ac:spMk id="21" creationId="{4CA119EC-7441-4652-B307-04843BD04658}"/>
          </ac:spMkLst>
        </pc:spChg>
        <pc:spChg chg="mod">
          <ac:chgData name="DO HAI NAM 20181663" userId="S::nam.dh181663@sis.hust.edu.vn::2732005c-bec3-41ab-a6a6-a7a491af73aa" providerId="AD" clId="Web-{86CF75BD-04A5-EE13-06CB-4976B6C6FAA0}" dt="2020-11-15T18:14:15.582" v="1023" actId="20577"/>
          <ac:spMkLst>
            <pc:docMk/>
            <pc:sldMk cId="2720491299" sldId="278"/>
            <ac:spMk id="26" creationId="{633F21C9-B5BC-4095-A853-F20F24E4EF2D}"/>
          </ac:spMkLst>
        </pc:spChg>
        <pc:spChg chg="mod">
          <ac:chgData name="DO HAI NAM 20181663" userId="S::nam.dh181663@sis.hust.edu.vn::2732005c-bec3-41ab-a6a6-a7a491af73aa" providerId="AD" clId="Web-{86CF75BD-04A5-EE13-06CB-4976B6C6FAA0}" dt="2020-11-15T18:24:09.395" v="1165" actId="20577"/>
          <ac:spMkLst>
            <pc:docMk/>
            <pc:sldMk cId="2720491299" sldId="278"/>
            <ac:spMk id="30" creationId="{4E02B60F-59E8-4C04-87D4-80001D210DA9}"/>
          </ac:spMkLst>
        </pc:spChg>
        <pc:spChg chg="mod">
          <ac:chgData name="DO HAI NAM 20181663" userId="S::nam.dh181663@sis.hust.edu.vn::2732005c-bec3-41ab-a6a6-a7a491af73aa" providerId="AD" clId="Web-{86CF75BD-04A5-EE13-06CB-4976B6C6FAA0}" dt="2020-11-15T18:17:10.611" v="1139" actId="20577"/>
          <ac:spMkLst>
            <pc:docMk/>
            <pc:sldMk cId="2720491299" sldId="278"/>
            <ac:spMk id="36" creationId="{FBB1981F-9D0F-42BF-84F8-7196EDC532C4}"/>
          </ac:spMkLst>
        </pc:spChg>
        <pc:spChg chg="mod">
          <ac:chgData name="DO HAI NAM 20181663" userId="S::nam.dh181663@sis.hust.edu.vn::2732005c-bec3-41ab-a6a6-a7a491af73aa" providerId="AD" clId="Web-{86CF75BD-04A5-EE13-06CB-4976B6C6FAA0}" dt="2020-11-15T18:16:59.642" v="1136" actId="20577"/>
          <ac:spMkLst>
            <pc:docMk/>
            <pc:sldMk cId="2720491299" sldId="278"/>
            <ac:spMk id="37" creationId="{8E1FA560-CE42-44CE-A8AE-4C8814BE529E}"/>
          </ac:spMkLst>
        </pc:spChg>
        <pc:spChg chg="mod">
          <ac:chgData name="DO HAI NAM 20181663" userId="S::nam.dh181663@sis.hust.edu.vn::2732005c-bec3-41ab-a6a6-a7a491af73aa" providerId="AD" clId="Web-{86CF75BD-04A5-EE13-06CB-4976B6C6FAA0}" dt="2020-11-15T18:16:52.939" v="1133" actId="20577"/>
          <ac:spMkLst>
            <pc:docMk/>
            <pc:sldMk cId="2720491299" sldId="278"/>
            <ac:spMk id="39" creationId="{626D214D-E295-44AA-97D6-6389CA1FCAED}"/>
          </ac:spMkLst>
        </pc:spChg>
        <pc:spChg chg="mod">
          <ac:chgData name="DO HAI NAM 20181663" userId="S::nam.dh181663@sis.hust.edu.vn::2732005c-bec3-41ab-a6a6-a7a491af73aa" providerId="AD" clId="Web-{86CF75BD-04A5-EE13-06CB-4976B6C6FAA0}" dt="2020-11-15T18:14:41.098" v="1052" actId="1076"/>
          <ac:spMkLst>
            <pc:docMk/>
            <pc:sldMk cId="2720491299" sldId="278"/>
            <ac:spMk id="40" creationId="{F390D6E0-A396-4A9A-93BF-E70A237B25BC}"/>
          </ac:spMkLst>
        </pc:spChg>
      </pc:sldChg>
      <pc:sldChg chg="modSp">
        <pc:chgData name="DO HAI NAM 20181663" userId="S::nam.dh181663@sis.hust.edu.vn::2732005c-bec3-41ab-a6a6-a7a491af73aa" providerId="AD" clId="Web-{86CF75BD-04A5-EE13-06CB-4976B6C6FAA0}" dt="2020-11-15T18:10:08.075" v="947" actId="20577"/>
        <pc:sldMkLst>
          <pc:docMk/>
          <pc:sldMk cId="1401309028" sldId="317"/>
        </pc:sldMkLst>
        <pc:spChg chg="mod">
          <ac:chgData name="DO HAI NAM 20181663" userId="S::nam.dh181663@sis.hust.edu.vn::2732005c-bec3-41ab-a6a6-a7a491af73aa" providerId="AD" clId="Web-{86CF75BD-04A5-EE13-06CB-4976B6C6FAA0}" dt="2020-11-15T18:10:08.075" v="947" actId="20577"/>
          <ac:spMkLst>
            <pc:docMk/>
            <pc:sldMk cId="1401309028" sldId="317"/>
            <ac:spMk id="5" creationId="{8591A18A-7559-4485-BC2C-6ACBBA9F87DF}"/>
          </ac:spMkLst>
        </pc:spChg>
      </pc:sldChg>
      <pc:sldChg chg="modSp">
        <pc:chgData name="DO HAI NAM 20181663" userId="S::nam.dh181663@sis.hust.edu.vn::2732005c-bec3-41ab-a6a6-a7a491af73aa" providerId="AD" clId="Web-{86CF75BD-04A5-EE13-06CB-4976B6C6FAA0}" dt="2020-11-15T18:09:57.793" v="932" actId="20577"/>
        <pc:sldMkLst>
          <pc:docMk/>
          <pc:sldMk cId="1483351825" sldId="341"/>
        </pc:sldMkLst>
        <pc:spChg chg="mod">
          <ac:chgData name="DO HAI NAM 20181663" userId="S::nam.dh181663@sis.hust.edu.vn::2732005c-bec3-41ab-a6a6-a7a491af73aa" providerId="AD" clId="Web-{86CF75BD-04A5-EE13-06CB-4976B6C6FAA0}" dt="2020-11-15T18:08:21.572" v="848" actId="20577"/>
          <ac:spMkLst>
            <pc:docMk/>
            <pc:sldMk cId="1483351825" sldId="341"/>
            <ac:spMk id="2" creationId="{F188652B-B439-4AB5-8773-417F1E05177E}"/>
          </ac:spMkLst>
        </pc:spChg>
        <pc:spChg chg="mod">
          <ac:chgData name="DO HAI NAM 20181663" userId="S::nam.dh181663@sis.hust.edu.vn::2732005c-bec3-41ab-a6a6-a7a491af73aa" providerId="AD" clId="Web-{86CF75BD-04A5-EE13-06CB-4976B6C6FAA0}" dt="2020-11-15T18:09:57.793" v="932" actId="20577"/>
          <ac:spMkLst>
            <pc:docMk/>
            <pc:sldMk cId="1483351825" sldId="341"/>
            <ac:spMk id="3" creationId="{0BBBF4E3-1225-4257-9297-0DAE1900F934}"/>
          </ac:spMkLst>
        </pc:spChg>
        <pc:spChg chg="mod">
          <ac:chgData name="DO HAI NAM 20181663" userId="S::nam.dh181663@sis.hust.edu.vn::2732005c-bec3-41ab-a6a6-a7a491af73aa" providerId="AD" clId="Web-{86CF75BD-04A5-EE13-06CB-4976B6C6FAA0}" dt="2020-11-15T18:08:48.041" v="876" actId="20577"/>
          <ac:spMkLst>
            <pc:docMk/>
            <pc:sldMk cId="1483351825" sldId="341"/>
            <ac:spMk id="7" creationId="{B11E56B1-5AB2-4D63-B72B-AFD9DC27C642}"/>
          </ac:spMkLst>
        </pc:spChg>
      </pc:sldChg>
      <pc:sldChg chg="addSp delSp modSp mod modClrScheme delDesignElem chgLayout">
        <pc:chgData name="DO HAI NAM 20181663" userId="S::nam.dh181663@sis.hust.edu.vn::2732005c-bec3-41ab-a6a6-a7a491af73aa" providerId="AD" clId="Web-{86CF75BD-04A5-EE13-06CB-4976B6C6FAA0}" dt="2020-11-15T18:24:36.380" v="1172" actId="1076"/>
        <pc:sldMkLst>
          <pc:docMk/>
          <pc:sldMk cId="1455269111" sldId="343"/>
        </pc:sldMkLst>
        <pc:spChg chg="mod ord">
          <ac:chgData name="DO HAI NAM 20181663" userId="S::nam.dh181663@sis.hust.edu.vn::2732005c-bec3-41ab-a6a6-a7a491af73aa" providerId="AD" clId="Web-{86CF75BD-04A5-EE13-06CB-4976B6C6FAA0}" dt="2020-11-15T17:57:44.067" v="796"/>
          <ac:spMkLst>
            <pc:docMk/>
            <pc:sldMk cId="1455269111" sldId="343"/>
            <ac:spMk id="2" creationId="{F188652B-B439-4AB5-8773-417F1E05177E}"/>
          </ac:spMkLst>
        </pc:spChg>
        <pc:spChg chg="add del mod ord">
          <ac:chgData name="DO HAI NAM 20181663" userId="S::nam.dh181663@sis.hust.edu.vn::2732005c-bec3-41ab-a6a6-a7a491af73aa" providerId="AD" clId="Web-{86CF75BD-04A5-EE13-06CB-4976B6C6FAA0}" dt="2020-11-15T17:56:18.955" v="790"/>
          <ac:spMkLst>
            <pc:docMk/>
            <pc:sldMk cId="1455269111" sldId="343"/>
            <ac:spMk id="3" creationId="{52F62105-AD11-432B-A3CC-5F38DE880A63}"/>
          </ac:spMkLst>
        </pc:spChg>
        <pc:spChg chg="mod">
          <ac:chgData name="DO HAI NAM 20181663" userId="S::nam.dh181663@sis.hust.edu.vn::2732005c-bec3-41ab-a6a6-a7a491af73aa" providerId="AD" clId="Web-{86CF75BD-04A5-EE13-06CB-4976B6C6FAA0}" dt="2020-11-15T18:24:25.161" v="1169" actId="20577"/>
          <ac:spMkLst>
            <pc:docMk/>
            <pc:sldMk cId="1455269111" sldId="343"/>
            <ac:spMk id="7" creationId="{B11E56B1-5AB2-4D63-B72B-AFD9DC27C642}"/>
          </ac:spMkLst>
        </pc:spChg>
        <pc:spChg chg="add del">
          <ac:chgData name="DO HAI NAM 20181663" userId="S::nam.dh181663@sis.hust.edu.vn::2732005c-bec3-41ab-a6a6-a7a491af73aa" providerId="AD" clId="Web-{86CF75BD-04A5-EE13-06CB-4976B6C6FAA0}" dt="2020-11-15T17:57:44.067" v="796"/>
          <ac:spMkLst>
            <pc:docMk/>
            <pc:sldMk cId="1455269111" sldId="343"/>
            <ac:spMk id="14" creationId="{CBD94887-6A10-4F62-8EE1-B2BCFA1F380F}"/>
          </ac:spMkLst>
        </pc:spChg>
        <pc:picChg chg="mod">
          <ac:chgData name="DO HAI NAM 20181663" userId="S::nam.dh181663@sis.hust.edu.vn::2732005c-bec3-41ab-a6a6-a7a491af73aa" providerId="AD" clId="Web-{86CF75BD-04A5-EE13-06CB-4976B6C6FAA0}" dt="2020-11-15T18:24:36.380" v="1172" actId="1076"/>
          <ac:picMkLst>
            <pc:docMk/>
            <pc:sldMk cId="1455269111" sldId="343"/>
            <ac:picMk id="4" creationId="{86B42087-7DE7-4372-B6E5-DE6BA0AD58E5}"/>
          </ac:picMkLst>
        </pc:picChg>
        <pc:picChg chg="mod">
          <ac:chgData name="DO HAI NAM 20181663" userId="S::nam.dh181663@sis.hust.edu.vn::2732005c-bec3-41ab-a6a6-a7a491af73aa" providerId="AD" clId="Web-{86CF75BD-04A5-EE13-06CB-4976B6C6FAA0}" dt="2020-11-15T17:57:56.567" v="797" actId="1076"/>
          <ac:picMkLst>
            <pc:docMk/>
            <pc:sldMk cId="1455269111" sldId="343"/>
            <ac:picMk id="9" creationId="{7F1EFF28-51A3-40F6-83E5-CF97524A328D}"/>
          </ac:picMkLst>
        </pc:picChg>
        <pc:picChg chg="add del">
          <ac:chgData name="DO HAI NAM 20181663" userId="S::nam.dh181663@sis.hust.edu.vn::2732005c-bec3-41ab-a6a6-a7a491af73aa" providerId="AD" clId="Web-{86CF75BD-04A5-EE13-06CB-4976B6C6FAA0}" dt="2020-11-15T17:57:44.067" v="796"/>
          <ac:picMkLst>
            <pc:docMk/>
            <pc:sldMk cId="1455269111" sldId="343"/>
            <ac:picMk id="16" creationId="{A3D512BA-228A-4979-9312-ACD246E1099D}"/>
          </ac:picMkLst>
        </pc:picChg>
      </pc:sldChg>
      <pc:sldChg chg="new del">
        <pc:chgData name="DO HAI NAM 20181663" userId="S::nam.dh181663@sis.hust.edu.vn::2732005c-bec3-41ab-a6a6-a7a491af73aa" providerId="AD" clId="Web-{86CF75BD-04A5-EE13-06CB-4976B6C6FAA0}" dt="2020-11-15T15:24:19.804" v="15"/>
        <pc:sldMkLst>
          <pc:docMk/>
          <pc:sldMk cId="2202777691" sldId="344"/>
        </pc:sldMkLst>
      </pc:sldChg>
      <pc:sldChg chg="add del">
        <pc:chgData name="DO HAI NAM 20181663" userId="S::nam.dh181663@sis.hust.edu.vn::2732005c-bec3-41ab-a6a6-a7a491af73aa" providerId="AD" clId="Web-{86CF75BD-04A5-EE13-06CB-4976B6C6FAA0}" dt="2020-11-15T15:24:11.851" v="13"/>
        <pc:sldMkLst>
          <pc:docMk/>
          <pc:sldMk cId="56723008" sldId="345"/>
        </pc:sldMkLst>
      </pc:sldChg>
      <pc:sldChg chg="addSp delSp modSp add del mod setBg modClrScheme delDesignElem chgLayout">
        <pc:chgData name="DO HAI NAM 20181663" userId="S::nam.dh181663@sis.hust.edu.vn::2732005c-bec3-41ab-a6a6-a7a491af73aa" providerId="AD" clId="Web-{86CF75BD-04A5-EE13-06CB-4976B6C6FAA0}" dt="2020-11-15T18:31:10.485" v="1260"/>
        <pc:sldMkLst>
          <pc:docMk/>
          <pc:sldMk cId="3135346748" sldId="345"/>
        </pc:sldMkLst>
        <pc:spChg chg="mod ord">
          <ac:chgData name="DO HAI NAM 20181663" userId="S::nam.dh181663@sis.hust.edu.vn::2732005c-bec3-41ab-a6a6-a7a491af73aa" providerId="AD" clId="Web-{86CF75BD-04A5-EE13-06CB-4976B6C6FAA0}" dt="2020-11-15T18:07:22.180" v="832"/>
          <ac:spMkLst>
            <pc:docMk/>
            <pc:sldMk cId="3135346748" sldId="345"/>
            <ac:spMk id="2" creationId="{3D7F1A24-EC0A-4F93-999B-CBF10ED1B2A8}"/>
          </ac:spMkLst>
        </pc:spChg>
        <pc:spChg chg="mod ord">
          <ac:chgData name="DO HAI NAM 20181663" userId="S::nam.dh181663@sis.hust.edu.vn::2732005c-bec3-41ab-a6a6-a7a491af73aa" providerId="AD" clId="Web-{86CF75BD-04A5-EE13-06CB-4976B6C6FAA0}" dt="2020-11-15T18:07:22.180" v="832"/>
          <ac:spMkLst>
            <pc:docMk/>
            <pc:sldMk cId="3135346748" sldId="345"/>
            <ac:spMk id="3" creationId="{849FCE10-E1BD-49B9-8242-FC8C2BC61A29}"/>
          </ac:spMkLst>
        </pc:spChg>
        <pc:spChg chg="add del">
          <ac:chgData name="DO HAI NAM 20181663" userId="S::nam.dh181663@sis.hust.edu.vn::2732005c-bec3-41ab-a6a6-a7a491af73aa" providerId="AD" clId="Web-{86CF75BD-04A5-EE13-06CB-4976B6C6FAA0}" dt="2020-11-15T15:27:39.637" v="20"/>
          <ac:spMkLst>
            <pc:docMk/>
            <pc:sldMk cId="3135346748" sldId="345"/>
            <ac:spMk id="18" creationId="{ED10CF64-F588-4794-80E9-12CBA1784939}"/>
          </ac:spMkLst>
        </pc:spChg>
        <pc:picChg chg="add del mod">
          <ac:chgData name="DO HAI NAM 20181663" userId="S::nam.dh181663@sis.hust.edu.vn::2732005c-bec3-41ab-a6a6-a7a491af73aa" providerId="AD" clId="Web-{86CF75BD-04A5-EE13-06CB-4976B6C6FAA0}" dt="2020-11-15T18:29:23.216" v="1253"/>
          <ac:picMkLst>
            <pc:docMk/>
            <pc:sldMk cId="3135346748" sldId="345"/>
            <ac:picMk id="5" creationId="{743956D6-132D-45F3-9280-B92C97ACB2A2}"/>
          </ac:picMkLst>
        </pc:picChg>
        <pc:picChg chg="add del">
          <ac:chgData name="DO HAI NAM 20181663" userId="S::nam.dh181663@sis.hust.edu.vn::2732005c-bec3-41ab-a6a6-a7a491af73aa" providerId="AD" clId="Web-{86CF75BD-04A5-EE13-06CB-4976B6C6FAA0}" dt="2020-11-15T18:07:22.180" v="832"/>
          <ac:picMkLst>
            <pc:docMk/>
            <pc:sldMk cId="3135346748" sldId="345"/>
            <ac:picMk id="9" creationId="{DF6A9299-1D12-47E2-9DD4-03342553C4AA}"/>
          </ac:picMkLst>
        </pc:picChg>
        <pc:picChg chg="add del">
          <ac:chgData name="DO HAI NAM 20181663" userId="S::nam.dh181663@sis.hust.edu.vn::2732005c-bec3-41ab-a6a6-a7a491af73aa" providerId="AD" clId="Web-{86CF75BD-04A5-EE13-06CB-4976B6C6FAA0}" dt="2020-11-15T15:27:39.637" v="20"/>
          <ac:picMkLst>
            <pc:docMk/>
            <pc:sldMk cId="3135346748" sldId="345"/>
            <ac:picMk id="14" creationId="{DF6A9299-1D12-47E2-9DD4-03342553C4AA}"/>
          </ac:picMkLst>
        </pc:picChg>
        <pc:picChg chg="add del">
          <ac:chgData name="DO HAI NAM 20181663" userId="S::nam.dh181663@sis.hust.edu.vn::2732005c-bec3-41ab-a6a6-a7a491af73aa" providerId="AD" clId="Web-{86CF75BD-04A5-EE13-06CB-4976B6C6FAA0}" dt="2020-11-15T15:27:39.637" v="20"/>
          <ac:picMkLst>
            <pc:docMk/>
            <pc:sldMk cId="3135346748" sldId="345"/>
            <ac:picMk id="16" creationId="{0C8B7D16-051E-4562-B872-ABF369C457CA}"/>
          </ac:picMkLst>
        </pc:picChg>
      </pc:sldChg>
      <pc:sldChg chg="addSp delSp modSp add del mod ord modClrScheme delDesignElem chgLayout">
        <pc:chgData name="DO HAI NAM 20181663" userId="S::nam.dh181663@sis.hust.edu.vn::2732005c-bec3-41ab-a6a6-a7a491af73aa" providerId="AD" clId="Web-{86CF75BD-04A5-EE13-06CB-4976B6C6FAA0}" dt="2020-11-15T18:33:46.650" v="1275"/>
        <pc:sldMkLst>
          <pc:docMk/>
          <pc:sldMk cId="404017653" sldId="346"/>
        </pc:sldMkLst>
        <pc:spChg chg="mod ord">
          <ac:chgData name="DO HAI NAM 20181663" userId="S::nam.dh181663@sis.hust.edu.vn::2732005c-bec3-41ab-a6a6-a7a491af73aa" providerId="AD" clId="Web-{86CF75BD-04A5-EE13-06CB-4976B6C6FAA0}" dt="2020-11-15T18:01:28.325" v="801"/>
          <ac:spMkLst>
            <pc:docMk/>
            <pc:sldMk cId="404017653" sldId="346"/>
            <ac:spMk id="2" creationId="{F68B1889-BB9A-4A34-814A-4856400A649A}"/>
          </ac:spMkLst>
        </pc:spChg>
        <pc:spChg chg="mod ord">
          <ac:chgData name="DO HAI NAM 20181663" userId="S::nam.dh181663@sis.hust.edu.vn::2732005c-bec3-41ab-a6a6-a7a491af73aa" providerId="AD" clId="Web-{86CF75BD-04A5-EE13-06CB-4976B6C6FAA0}" dt="2020-11-15T18:01:28.325" v="801"/>
          <ac:spMkLst>
            <pc:docMk/>
            <pc:sldMk cId="404017653" sldId="346"/>
            <ac:spMk id="4" creationId="{48FBE28A-E59F-4F5B-ABB6-9029D6E417CE}"/>
          </ac:spMkLst>
        </pc:spChg>
        <pc:picChg chg="mod ord">
          <ac:chgData name="DO HAI NAM 20181663" userId="S::nam.dh181663@sis.hust.edu.vn::2732005c-bec3-41ab-a6a6-a7a491af73aa" providerId="AD" clId="Web-{86CF75BD-04A5-EE13-06CB-4976B6C6FAA0}" dt="2020-11-15T18:01:28.325" v="801"/>
          <ac:picMkLst>
            <pc:docMk/>
            <pc:sldMk cId="404017653" sldId="346"/>
            <ac:picMk id="5" creationId="{7E7561A6-42C4-4A33-8CF1-A821D83CD15D}"/>
          </ac:picMkLst>
        </pc:picChg>
        <pc:picChg chg="add del">
          <ac:chgData name="DO HAI NAM 20181663" userId="S::nam.dh181663@sis.hust.edu.vn::2732005c-bec3-41ab-a6a6-a7a491af73aa" providerId="AD" clId="Web-{86CF75BD-04A5-EE13-06CB-4976B6C6FAA0}" dt="2020-11-15T18:01:28.325" v="801"/>
          <ac:picMkLst>
            <pc:docMk/>
            <pc:sldMk cId="404017653" sldId="346"/>
            <ac:picMk id="10" creationId="{A53ED3FC-3BE8-4F1F-BEF1-74B1C721718A}"/>
          </ac:picMkLst>
        </pc:picChg>
      </pc:sldChg>
      <pc:sldChg chg="add del">
        <pc:chgData name="DO HAI NAM 20181663" userId="S::nam.dh181663@sis.hust.edu.vn::2732005c-bec3-41ab-a6a6-a7a491af73aa" providerId="AD" clId="Web-{86CF75BD-04A5-EE13-06CB-4976B6C6FAA0}" dt="2020-11-15T15:29:42.109" v="25"/>
        <pc:sldMkLst>
          <pc:docMk/>
          <pc:sldMk cId="2592085448" sldId="347"/>
        </pc:sldMkLst>
      </pc:sldChg>
      <pc:sldChg chg="addSp modSp add del">
        <pc:chgData name="DO HAI NAM 20181663" userId="S::nam.dh181663@sis.hust.edu.vn::2732005c-bec3-41ab-a6a6-a7a491af73aa" providerId="AD" clId="Web-{86CF75BD-04A5-EE13-06CB-4976B6C6FAA0}" dt="2020-11-15T18:05:14.770" v="828"/>
        <pc:sldMkLst>
          <pc:docMk/>
          <pc:sldMk cId="540096249" sldId="348"/>
        </pc:sldMkLst>
        <pc:spChg chg="mod">
          <ac:chgData name="DO HAI NAM 20181663" userId="S::nam.dh181663@sis.hust.edu.vn::2732005c-bec3-41ab-a6a6-a7a491af73aa" providerId="AD" clId="Web-{86CF75BD-04A5-EE13-06CB-4976B6C6FAA0}" dt="2020-11-15T17:48:25.990" v="764" actId="14100"/>
          <ac:spMkLst>
            <pc:docMk/>
            <pc:sldMk cId="540096249" sldId="348"/>
            <ac:spMk id="5" creationId="{F2C52D39-BB0F-4226-A128-1950ED37788E}"/>
          </ac:spMkLst>
        </pc:spChg>
        <pc:picChg chg="add mod">
          <ac:chgData name="DO HAI NAM 20181663" userId="S::nam.dh181663@sis.hust.edu.vn::2732005c-bec3-41ab-a6a6-a7a491af73aa" providerId="AD" clId="Web-{86CF75BD-04A5-EE13-06CB-4976B6C6FAA0}" dt="2020-11-15T17:48:38.615" v="769" actId="1076"/>
          <ac:picMkLst>
            <pc:docMk/>
            <pc:sldMk cId="540096249" sldId="348"/>
            <ac:picMk id="3" creationId="{1435F338-2D9C-4701-B96C-54CDC25E5FB8}"/>
          </ac:picMkLst>
        </pc:picChg>
      </pc:sldChg>
      <pc:sldChg chg="add del">
        <pc:chgData name="DO HAI NAM 20181663" userId="S::nam.dh181663@sis.hust.edu.vn::2732005c-bec3-41ab-a6a6-a7a491af73aa" providerId="AD" clId="Web-{86CF75BD-04A5-EE13-06CB-4976B6C6FAA0}" dt="2020-11-15T15:29:24.499" v="23"/>
        <pc:sldMkLst>
          <pc:docMk/>
          <pc:sldMk cId="3889004487" sldId="348"/>
        </pc:sldMkLst>
      </pc:sldChg>
      <pc:sldChg chg="addSp delSp modSp new del mod ord modClrScheme chgLayout">
        <pc:chgData name="DO HAI NAM 20181663" userId="S::nam.dh181663@sis.hust.edu.vn::2732005c-bec3-41ab-a6a6-a7a491af73aa" providerId="AD" clId="Web-{86CF75BD-04A5-EE13-06CB-4976B6C6FAA0}" dt="2020-11-15T18:06:35.788" v="830"/>
        <pc:sldMkLst>
          <pc:docMk/>
          <pc:sldMk cId="629326967" sldId="349"/>
        </pc:sldMkLst>
        <pc:spChg chg="del">
          <ac:chgData name="DO HAI NAM 20181663" userId="S::nam.dh181663@sis.hust.edu.vn::2732005c-bec3-41ab-a6a6-a7a491af73aa" providerId="AD" clId="Web-{86CF75BD-04A5-EE13-06CB-4976B6C6FAA0}" dt="2020-11-15T16:30:12.214" v="27"/>
          <ac:spMkLst>
            <pc:docMk/>
            <pc:sldMk cId="629326967" sldId="349"/>
            <ac:spMk id="2" creationId="{E7038B03-9A08-4167-9985-9E7B6B685891}"/>
          </ac:spMkLst>
        </pc:spChg>
        <pc:spChg chg="add mod">
          <ac:chgData name="DO HAI NAM 20181663" userId="S::nam.dh181663@sis.hust.edu.vn::2732005c-bec3-41ab-a6a6-a7a491af73aa" providerId="AD" clId="Web-{86CF75BD-04A5-EE13-06CB-4976B6C6FAA0}" dt="2020-11-15T17:41:45.901" v="708" actId="14100"/>
          <ac:spMkLst>
            <pc:docMk/>
            <pc:sldMk cId="629326967" sldId="349"/>
            <ac:spMk id="3" creationId="{3A58A8AC-CC9A-4F6F-8050-D13140338ACB}"/>
          </ac:spMkLst>
        </pc:spChg>
        <pc:spChg chg="del mod ord">
          <ac:chgData name="DO HAI NAM 20181663" userId="S::nam.dh181663@sis.hust.edu.vn::2732005c-bec3-41ab-a6a6-a7a491af73aa" providerId="AD" clId="Web-{86CF75BD-04A5-EE13-06CB-4976B6C6FAA0}" dt="2020-11-15T16:30:15.073" v="28"/>
          <ac:spMkLst>
            <pc:docMk/>
            <pc:sldMk cId="629326967" sldId="349"/>
            <ac:spMk id="3" creationId="{74809F26-21FC-443F-81CB-77434E40FF49}"/>
          </ac:spMkLst>
        </pc:spChg>
        <pc:spChg chg="add mod">
          <ac:chgData name="DO HAI NAM 20181663" userId="S::nam.dh181663@sis.hust.edu.vn::2732005c-bec3-41ab-a6a6-a7a491af73aa" providerId="AD" clId="Web-{86CF75BD-04A5-EE13-06CB-4976B6C6FAA0}" dt="2020-11-15T17:34:58.218" v="564"/>
          <ac:spMkLst>
            <pc:docMk/>
            <pc:sldMk cId="629326967" sldId="349"/>
            <ac:spMk id="4" creationId="{2E7D4260-9FCC-4294-87DE-246A409B8205}"/>
          </ac:spMkLst>
        </pc:spChg>
        <pc:spChg chg="del">
          <ac:chgData name="DO HAI NAM 20181663" userId="S::nam.dh181663@sis.hust.edu.vn::2732005c-bec3-41ab-a6a6-a7a491af73aa" providerId="AD" clId="Web-{86CF75BD-04A5-EE13-06CB-4976B6C6FAA0}" dt="2020-11-15T16:30:12.214" v="27"/>
          <ac:spMkLst>
            <pc:docMk/>
            <pc:sldMk cId="629326967" sldId="349"/>
            <ac:spMk id="4" creationId="{B54D11E7-ED77-4812-A737-CF53542DA34D}"/>
          </ac:spMkLst>
        </pc:spChg>
        <pc:spChg chg="add mod">
          <ac:chgData name="DO HAI NAM 20181663" userId="S::nam.dh181663@sis.hust.edu.vn::2732005c-bec3-41ab-a6a6-a7a491af73aa" providerId="AD" clId="Web-{86CF75BD-04A5-EE13-06CB-4976B6C6FAA0}" dt="2020-11-15T17:37:40.660" v="619" actId="1076"/>
          <ac:spMkLst>
            <pc:docMk/>
            <pc:sldMk cId="629326967" sldId="349"/>
            <ac:spMk id="5" creationId="{C0C181FB-7058-4245-9A17-236DDACD2B56}"/>
          </ac:spMkLst>
        </pc:spChg>
        <pc:spChg chg="add mod">
          <ac:chgData name="DO HAI NAM 20181663" userId="S::nam.dh181663@sis.hust.edu.vn::2732005c-bec3-41ab-a6a6-a7a491af73aa" providerId="AD" clId="Web-{86CF75BD-04A5-EE13-06CB-4976B6C6FAA0}" dt="2020-11-15T17:37:16.753" v="616"/>
          <ac:spMkLst>
            <pc:docMk/>
            <pc:sldMk cId="629326967" sldId="349"/>
            <ac:spMk id="6" creationId="{5242B042-085C-4A88-B6EB-BACC54ED9B7A}"/>
          </ac:spMkLst>
        </pc:spChg>
        <pc:spChg chg="add del mod">
          <ac:chgData name="DO HAI NAM 20181663" userId="S::nam.dh181663@sis.hust.edu.vn::2732005c-bec3-41ab-a6a6-a7a491af73aa" providerId="AD" clId="Web-{86CF75BD-04A5-EE13-06CB-4976B6C6FAA0}" dt="2020-11-15T17:37:47.551" v="623"/>
          <ac:spMkLst>
            <pc:docMk/>
            <pc:sldMk cId="629326967" sldId="349"/>
            <ac:spMk id="7" creationId="{8F9EF482-DB36-4872-A58C-DC0870980D48}"/>
          </ac:spMkLst>
        </pc:spChg>
        <pc:spChg chg="add del mod">
          <ac:chgData name="DO HAI NAM 20181663" userId="S::nam.dh181663@sis.hust.edu.vn::2732005c-bec3-41ab-a6a6-a7a491af73aa" providerId="AD" clId="Web-{86CF75BD-04A5-EE13-06CB-4976B6C6FAA0}" dt="2020-11-15T17:38:08.551" v="628"/>
          <ac:spMkLst>
            <pc:docMk/>
            <pc:sldMk cId="629326967" sldId="349"/>
            <ac:spMk id="8" creationId="{CE6D69B2-C95A-40CD-B2D8-42CD73B9333E}"/>
          </ac:spMkLst>
        </pc:spChg>
        <pc:spChg chg="add mod">
          <ac:chgData name="DO HAI NAM 20181663" userId="S::nam.dh181663@sis.hust.edu.vn::2732005c-bec3-41ab-a6a6-a7a491af73aa" providerId="AD" clId="Web-{86CF75BD-04A5-EE13-06CB-4976B6C6FAA0}" dt="2020-11-15T17:38:53.896" v="653" actId="1076"/>
          <ac:spMkLst>
            <pc:docMk/>
            <pc:sldMk cId="629326967" sldId="349"/>
            <ac:spMk id="9" creationId="{D600ADDC-E47D-4AA1-9432-53180FFA151B}"/>
          </ac:spMkLst>
        </pc:spChg>
        <pc:spChg chg="add mod">
          <ac:chgData name="DO HAI NAM 20181663" userId="S::nam.dh181663@sis.hust.edu.vn::2732005c-bec3-41ab-a6a6-a7a491af73aa" providerId="AD" clId="Web-{86CF75BD-04A5-EE13-06CB-4976B6C6FAA0}" dt="2020-11-15T17:39:55.382" v="682" actId="1076"/>
          <ac:spMkLst>
            <pc:docMk/>
            <pc:sldMk cId="629326967" sldId="349"/>
            <ac:spMk id="10" creationId="{2BFE5B5D-7D13-412F-9C6B-63191A62530D}"/>
          </ac:spMkLst>
        </pc:spChg>
        <pc:spChg chg="add mod">
          <ac:chgData name="DO HAI NAM 20181663" userId="S::nam.dh181663@sis.hust.edu.vn::2732005c-bec3-41ab-a6a6-a7a491af73aa" providerId="AD" clId="Web-{86CF75BD-04A5-EE13-06CB-4976B6C6FAA0}" dt="2020-11-15T17:40:03.414" v="684" actId="1076"/>
          <ac:spMkLst>
            <pc:docMk/>
            <pc:sldMk cId="629326967" sldId="349"/>
            <ac:spMk id="11" creationId="{56D31C35-E857-4B95-A6CC-D289A0EE8FDB}"/>
          </ac:spMkLst>
        </pc:spChg>
        <pc:spChg chg="add mod">
          <ac:chgData name="DO HAI NAM 20181663" userId="S::nam.dh181663@sis.hust.edu.vn::2732005c-bec3-41ab-a6a6-a7a491af73aa" providerId="AD" clId="Web-{86CF75BD-04A5-EE13-06CB-4976B6C6FAA0}" dt="2020-11-15T17:40:35.133" v="691" actId="1076"/>
          <ac:spMkLst>
            <pc:docMk/>
            <pc:sldMk cId="629326967" sldId="349"/>
            <ac:spMk id="12" creationId="{0185BB87-148B-474F-AA45-A17F9C59D214}"/>
          </ac:spMkLst>
        </pc:spChg>
        <pc:spChg chg="add mod">
          <ac:chgData name="DO HAI NAM 20181663" userId="S::nam.dh181663@sis.hust.edu.vn::2732005c-bec3-41ab-a6a6-a7a491af73aa" providerId="AD" clId="Web-{86CF75BD-04A5-EE13-06CB-4976B6C6FAA0}" dt="2020-11-15T17:40:43.384" v="692" actId="1076"/>
          <ac:spMkLst>
            <pc:docMk/>
            <pc:sldMk cId="629326967" sldId="349"/>
            <ac:spMk id="13" creationId="{86AD89D8-BBA4-4E57-B02A-6EAAC7A8C55C}"/>
          </ac:spMkLst>
        </pc:spChg>
        <pc:spChg chg="add mod">
          <ac:chgData name="DO HAI NAM 20181663" userId="S::nam.dh181663@sis.hust.edu.vn::2732005c-bec3-41ab-a6a6-a7a491af73aa" providerId="AD" clId="Web-{86CF75BD-04A5-EE13-06CB-4976B6C6FAA0}" dt="2020-11-15T17:41:00.509" v="695" actId="1076"/>
          <ac:spMkLst>
            <pc:docMk/>
            <pc:sldMk cId="629326967" sldId="349"/>
            <ac:spMk id="14" creationId="{9D670926-01E0-418B-B4E3-9365CBE0F30B}"/>
          </ac:spMkLst>
        </pc:spChg>
        <pc:spChg chg="add mod">
          <ac:chgData name="DO HAI NAM 20181663" userId="S::nam.dh181663@sis.hust.edu.vn::2732005c-bec3-41ab-a6a6-a7a491af73aa" providerId="AD" clId="Web-{86CF75BD-04A5-EE13-06CB-4976B6C6FAA0}" dt="2020-11-15T17:41:06.416" v="697" actId="1076"/>
          <ac:spMkLst>
            <pc:docMk/>
            <pc:sldMk cId="629326967" sldId="349"/>
            <ac:spMk id="15" creationId="{C2A60CB8-D707-4D4A-B78F-28D2A1249B2D}"/>
          </ac:spMkLst>
        </pc:spChg>
        <pc:spChg chg="add mod">
          <ac:chgData name="DO HAI NAM 20181663" userId="S::nam.dh181663@sis.hust.edu.vn::2732005c-bec3-41ab-a6a6-a7a491af73aa" providerId="AD" clId="Web-{86CF75BD-04A5-EE13-06CB-4976B6C6FAA0}" dt="2020-11-15T17:41:11.384" v="699" actId="1076"/>
          <ac:spMkLst>
            <pc:docMk/>
            <pc:sldMk cId="629326967" sldId="349"/>
            <ac:spMk id="16" creationId="{F8B0001F-49FB-485A-8CB1-68E968F01EBF}"/>
          </ac:spMkLst>
        </pc:spChg>
        <pc:spChg chg="add mod">
          <ac:chgData name="DO HAI NAM 20181663" userId="S::nam.dh181663@sis.hust.edu.vn::2732005c-bec3-41ab-a6a6-a7a491af73aa" providerId="AD" clId="Web-{86CF75BD-04A5-EE13-06CB-4976B6C6FAA0}" dt="2020-11-15T17:41:40.479" v="707" actId="1076"/>
          <ac:spMkLst>
            <pc:docMk/>
            <pc:sldMk cId="629326967" sldId="349"/>
            <ac:spMk id="17" creationId="{DDD58926-8A0F-4D5F-BAA5-4BDAD504884D}"/>
          </ac:spMkLst>
        </pc:spChg>
        <pc:spChg chg="add mod">
          <ac:chgData name="DO HAI NAM 20181663" userId="S::nam.dh181663@sis.hust.edu.vn::2732005c-bec3-41ab-a6a6-a7a491af73aa" providerId="AD" clId="Web-{86CF75BD-04A5-EE13-06CB-4976B6C6FAA0}" dt="2020-11-15T17:43:12.966" v="731" actId="1076"/>
          <ac:spMkLst>
            <pc:docMk/>
            <pc:sldMk cId="629326967" sldId="349"/>
            <ac:spMk id="18" creationId="{BEE79942-A785-4262-A286-2F331400398A}"/>
          </ac:spMkLst>
        </pc:spChg>
        <pc:spChg chg="add mod">
          <ac:chgData name="DO HAI NAM 20181663" userId="S::nam.dh181663@sis.hust.edu.vn::2732005c-bec3-41ab-a6a6-a7a491af73aa" providerId="AD" clId="Web-{86CF75BD-04A5-EE13-06CB-4976B6C6FAA0}" dt="2020-11-15T17:41:59.151" v="714" actId="1076"/>
          <ac:spMkLst>
            <pc:docMk/>
            <pc:sldMk cId="629326967" sldId="349"/>
            <ac:spMk id="19" creationId="{32B15569-811C-48EB-ACD5-914B4ABA4548}"/>
          </ac:spMkLst>
        </pc:spChg>
        <pc:spChg chg="add mod">
          <ac:chgData name="DO HAI NAM 20181663" userId="S::nam.dh181663@sis.hust.edu.vn::2732005c-bec3-41ab-a6a6-a7a491af73aa" providerId="AD" clId="Web-{86CF75BD-04A5-EE13-06CB-4976B6C6FAA0}" dt="2020-11-15T17:41:56.964" v="713" actId="1076"/>
          <ac:spMkLst>
            <pc:docMk/>
            <pc:sldMk cId="629326967" sldId="349"/>
            <ac:spMk id="20" creationId="{BB6D244A-FEA6-44CF-9A7E-766625B4B534}"/>
          </ac:spMkLst>
        </pc:spChg>
        <pc:spChg chg="add mod">
          <ac:chgData name="DO HAI NAM 20181663" userId="S::nam.dh181663@sis.hust.edu.vn::2732005c-bec3-41ab-a6a6-a7a491af73aa" providerId="AD" clId="Web-{86CF75BD-04A5-EE13-06CB-4976B6C6FAA0}" dt="2020-11-15T17:42:34.668" v="721" actId="1076"/>
          <ac:spMkLst>
            <pc:docMk/>
            <pc:sldMk cId="629326967" sldId="349"/>
            <ac:spMk id="21" creationId="{F9F06498-7312-4803-9374-552EF0FE0CE5}"/>
          </ac:spMkLst>
        </pc:spChg>
        <pc:spChg chg="add mod">
          <ac:chgData name="DO HAI NAM 20181663" userId="S::nam.dh181663@sis.hust.edu.vn::2732005c-bec3-41ab-a6a6-a7a491af73aa" providerId="AD" clId="Web-{86CF75BD-04A5-EE13-06CB-4976B6C6FAA0}" dt="2020-11-15T17:43:03.419" v="725"/>
          <ac:spMkLst>
            <pc:docMk/>
            <pc:sldMk cId="629326967" sldId="349"/>
            <ac:spMk id="22" creationId="{F5A248DB-CF30-45EE-807E-AAA9E79FA684}"/>
          </ac:spMkLst>
        </pc:spChg>
        <pc:spChg chg="add mod">
          <ac:chgData name="DO HAI NAM 20181663" userId="S::nam.dh181663@sis.hust.edu.vn::2732005c-bec3-41ab-a6a6-a7a491af73aa" providerId="AD" clId="Web-{86CF75BD-04A5-EE13-06CB-4976B6C6FAA0}" dt="2020-11-15T17:43:51.857" v="739" actId="1076"/>
          <ac:spMkLst>
            <pc:docMk/>
            <pc:sldMk cId="629326967" sldId="349"/>
            <ac:spMk id="23" creationId="{3D312E8D-95B2-41E2-9A96-34D41D6ABC25}"/>
          </ac:spMkLst>
        </pc:spChg>
        <pc:spChg chg="add mod">
          <ac:chgData name="DO HAI NAM 20181663" userId="S::nam.dh181663@sis.hust.edu.vn::2732005c-bec3-41ab-a6a6-a7a491af73aa" providerId="AD" clId="Web-{86CF75BD-04A5-EE13-06CB-4976B6C6FAA0}" dt="2020-11-15T17:44:09.311" v="741" actId="1076"/>
          <ac:spMkLst>
            <pc:docMk/>
            <pc:sldMk cId="629326967" sldId="349"/>
            <ac:spMk id="24" creationId="{9181C975-9F8F-402F-B509-95E6F168B4E6}"/>
          </ac:spMkLst>
        </pc:spChg>
        <pc:spChg chg="add mod">
          <ac:chgData name="DO HAI NAM 20181663" userId="S::nam.dh181663@sis.hust.edu.vn::2732005c-bec3-41ab-a6a6-a7a491af73aa" providerId="AD" clId="Web-{86CF75BD-04A5-EE13-06CB-4976B6C6FAA0}" dt="2020-11-15T17:44:13.295" v="743" actId="1076"/>
          <ac:spMkLst>
            <pc:docMk/>
            <pc:sldMk cId="629326967" sldId="349"/>
            <ac:spMk id="25" creationId="{64BB4D9D-57D4-437A-8AEA-94556375EBE9}"/>
          </ac:spMkLst>
        </pc:spChg>
        <pc:spChg chg="add mod">
          <ac:chgData name="DO HAI NAM 20181663" userId="S::nam.dh181663@sis.hust.edu.vn::2732005c-bec3-41ab-a6a6-a7a491af73aa" providerId="AD" clId="Web-{86CF75BD-04A5-EE13-06CB-4976B6C6FAA0}" dt="2020-11-15T17:44:20.796" v="745" actId="1076"/>
          <ac:spMkLst>
            <pc:docMk/>
            <pc:sldMk cId="629326967" sldId="349"/>
            <ac:spMk id="26" creationId="{D973FC45-3A66-4F49-8A8E-405BE3AEA6CB}"/>
          </ac:spMkLst>
        </pc:spChg>
        <pc:spChg chg="add mod">
          <ac:chgData name="DO HAI NAM 20181663" userId="S::nam.dh181663@sis.hust.edu.vn::2732005c-bec3-41ab-a6a6-a7a491af73aa" providerId="AD" clId="Web-{86CF75BD-04A5-EE13-06CB-4976B6C6FAA0}" dt="2020-11-15T17:44:42.874" v="752" actId="1076"/>
          <ac:spMkLst>
            <pc:docMk/>
            <pc:sldMk cId="629326967" sldId="349"/>
            <ac:spMk id="27" creationId="{6AFAD7F4-3ADA-44FE-A0A9-8E30CB7D20D0}"/>
          </ac:spMkLst>
        </pc:spChg>
        <pc:graphicFrameChg chg="add del mod">
          <ac:chgData name="DO HAI NAM 20181663" userId="S::nam.dh181663@sis.hust.edu.vn::2732005c-bec3-41ab-a6a6-a7a491af73aa" providerId="AD" clId="Web-{86CF75BD-04A5-EE13-06CB-4976B6C6FAA0}" dt="2020-11-15T17:29:24.412" v="417"/>
          <ac:graphicFrameMkLst>
            <pc:docMk/>
            <pc:sldMk cId="629326967" sldId="349"/>
            <ac:graphicFrameMk id="2" creationId="{E573DE81-8243-400F-AE16-B8434C9FD9F2}"/>
          </ac:graphicFrameMkLst>
        </pc:graphicFrameChg>
      </pc:sldChg>
      <pc:sldChg chg="addSp delSp modSp new mod ord setBg modClrScheme chgLayout">
        <pc:chgData name="DO HAI NAM 20181663" userId="S::nam.dh181663@sis.hust.edu.vn::2732005c-bec3-41ab-a6a6-a7a491af73aa" providerId="AD" clId="Web-{86CF75BD-04A5-EE13-06CB-4976B6C6FAA0}" dt="2020-11-15T18:33:58.275" v="1278"/>
        <pc:sldMkLst>
          <pc:docMk/>
          <pc:sldMk cId="4225691934" sldId="350"/>
        </pc:sldMkLst>
        <pc:spChg chg="del">
          <ac:chgData name="DO HAI NAM 20181663" userId="S::nam.dh181663@sis.hust.edu.vn::2732005c-bec3-41ab-a6a6-a7a491af73aa" providerId="AD" clId="Web-{86CF75BD-04A5-EE13-06CB-4976B6C6FAA0}" dt="2020-11-15T17:51:15.635" v="771"/>
          <ac:spMkLst>
            <pc:docMk/>
            <pc:sldMk cId="4225691934" sldId="350"/>
            <ac:spMk id="2" creationId="{618C3C0D-C683-420D-88DA-EA126B992FB4}"/>
          </ac:spMkLst>
        </pc:spChg>
        <pc:spChg chg="add mod">
          <ac:chgData name="DO HAI NAM 20181663" userId="S::nam.dh181663@sis.hust.edu.vn::2732005c-bec3-41ab-a6a6-a7a491af73aa" providerId="AD" clId="Web-{86CF75BD-04A5-EE13-06CB-4976B6C6FAA0}" dt="2020-11-15T17:53:10.888" v="784" actId="1076"/>
          <ac:spMkLst>
            <pc:docMk/>
            <pc:sldMk cId="4225691934" sldId="350"/>
            <ac:spMk id="3" creationId="{58BA5B67-C9C5-49A5-9B4F-E250789B5903}"/>
          </ac:spMkLst>
        </pc:spChg>
        <pc:spChg chg="add">
          <ac:chgData name="DO HAI NAM 20181663" userId="S::nam.dh181663@sis.hust.edu.vn::2732005c-bec3-41ab-a6a6-a7a491af73aa" providerId="AD" clId="Web-{86CF75BD-04A5-EE13-06CB-4976B6C6FAA0}" dt="2020-11-15T17:53:02.810" v="783"/>
          <ac:spMkLst>
            <pc:docMk/>
            <pc:sldMk cId="4225691934" sldId="350"/>
            <ac:spMk id="8" creationId="{23962611-DFD5-4092-AAFD-559E3DFCE2C9}"/>
          </ac:spMkLst>
        </pc:spChg>
        <pc:picChg chg="add">
          <ac:chgData name="DO HAI NAM 20181663" userId="S::nam.dh181663@sis.hust.edu.vn::2732005c-bec3-41ab-a6a6-a7a491af73aa" providerId="AD" clId="Web-{86CF75BD-04A5-EE13-06CB-4976B6C6FAA0}" dt="2020-11-15T17:53:02.810" v="783"/>
          <ac:picMkLst>
            <pc:docMk/>
            <pc:sldMk cId="4225691934" sldId="350"/>
            <ac:picMk id="10" creationId="{2270F1FA-0425-408F-9861-80BF5AFB276D}"/>
          </ac:picMkLst>
        </pc:picChg>
      </pc:sldChg>
      <pc:sldChg chg="add del">
        <pc:chgData name="DO HAI NAM 20181663" userId="S::nam.dh181663@sis.hust.edu.vn::2732005c-bec3-41ab-a6a6-a7a491af73aa" providerId="AD" clId="Web-{86CF75BD-04A5-EE13-06CB-4976B6C6FAA0}" dt="2020-11-15T18:05:40.396" v="829"/>
        <pc:sldMkLst>
          <pc:docMk/>
          <pc:sldMk cId="3569597318" sldId="351"/>
        </pc:sldMkLst>
      </pc:sldChg>
      <pc:sldChg chg="addSp delSp modSp new mod ord modClrScheme chgLayout">
        <pc:chgData name="DO HAI NAM 20181663" userId="S::nam.dh181663@sis.hust.edu.vn::2732005c-bec3-41ab-a6a6-a7a491af73aa" providerId="AD" clId="Web-{86CF75BD-04A5-EE13-06CB-4976B6C6FAA0}" dt="2020-11-15T18:33:56.353" v="1277"/>
        <pc:sldMkLst>
          <pc:docMk/>
          <pc:sldMk cId="2997693978" sldId="352"/>
        </pc:sldMkLst>
        <pc:spChg chg="del">
          <ac:chgData name="DO HAI NAM 20181663" userId="S::nam.dh181663@sis.hust.edu.vn::2732005c-bec3-41ab-a6a6-a7a491af73aa" providerId="AD" clId="Web-{86CF75BD-04A5-EE13-06CB-4976B6C6FAA0}" dt="2020-11-15T18:03:41.704" v="803"/>
          <ac:spMkLst>
            <pc:docMk/>
            <pc:sldMk cId="2997693978" sldId="352"/>
            <ac:spMk id="2" creationId="{1206891C-879D-496A-B2FD-2D1997DA4404}"/>
          </ac:spMkLst>
        </pc:spChg>
        <pc:spChg chg="add">
          <ac:chgData name="DO HAI NAM 20181663" userId="S::nam.dh181663@sis.hust.edu.vn::2732005c-bec3-41ab-a6a6-a7a491af73aa" providerId="AD" clId="Web-{86CF75BD-04A5-EE13-06CB-4976B6C6FAA0}" dt="2020-11-15T18:04:03.314" v="805"/>
          <ac:spMkLst>
            <pc:docMk/>
            <pc:sldMk cId="2997693978" sldId="352"/>
            <ac:spMk id="4" creationId="{D8363AB6-5FA5-4DCA-A187-F9A586DFC024}"/>
          </ac:spMkLst>
        </pc:spChg>
        <pc:spChg chg="add mod">
          <ac:chgData name="DO HAI NAM 20181663" userId="S::nam.dh181663@sis.hust.edu.vn::2732005c-bec3-41ab-a6a6-a7a491af73aa" providerId="AD" clId="Web-{86CF75BD-04A5-EE13-06CB-4976B6C6FAA0}" dt="2020-11-15T18:05:06.410" v="825" actId="20577"/>
          <ac:spMkLst>
            <pc:docMk/>
            <pc:sldMk cId="2997693978" sldId="352"/>
            <ac:spMk id="6" creationId="{DFF9861D-3006-480B-8B4B-B89BE39893B5}"/>
          </ac:spMkLst>
        </pc:spChg>
        <pc:picChg chg="add mod">
          <ac:chgData name="DO HAI NAM 20181663" userId="S::nam.dh181663@sis.hust.edu.vn::2732005c-bec3-41ab-a6a6-a7a491af73aa" providerId="AD" clId="Web-{86CF75BD-04A5-EE13-06CB-4976B6C6FAA0}" dt="2020-11-15T18:04:50.113" v="820" actId="1076"/>
          <ac:picMkLst>
            <pc:docMk/>
            <pc:sldMk cId="2997693978" sldId="352"/>
            <ac:picMk id="8" creationId="{74CED798-3F5C-4A48-A1CA-6C27457EF4CB}"/>
          </ac:picMkLst>
        </pc:picChg>
      </pc:sldChg>
      <pc:sldChg chg="addSp delSp modSp new mod ord modClrScheme chgLayout">
        <pc:chgData name="DO HAI NAM 20181663" userId="S::nam.dh181663@sis.hust.edu.vn::2732005c-bec3-41ab-a6a6-a7a491af73aa" providerId="AD" clId="Web-{86CF75BD-04A5-EE13-06CB-4976B6C6FAA0}" dt="2020-11-15T18:29:56.311" v="1259" actId="1076"/>
        <pc:sldMkLst>
          <pc:docMk/>
          <pc:sldMk cId="209208210" sldId="353"/>
        </pc:sldMkLst>
        <pc:spChg chg="del">
          <ac:chgData name="DO HAI NAM 20181663" userId="S::nam.dh181663@sis.hust.edu.vn::2732005c-bec3-41ab-a6a6-a7a491af73aa" providerId="AD" clId="Web-{86CF75BD-04A5-EE13-06CB-4976B6C6FAA0}" dt="2020-11-15T18:07:43.586" v="834"/>
          <ac:spMkLst>
            <pc:docMk/>
            <pc:sldMk cId="209208210" sldId="353"/>
            <ac:spMk id="2" creationId="{015DB43C-EAAF-400B-A7F3-D6771701D8ED}"/>
          </ac:spMkLst>
        </pc:spChg>
        <pc:spChg chg="del">
          <ac:chgData name="DO HAI NAM 20181663" userId="S::nam.dh181663@sis.hust.edu.vn::2732005c-bec3-41ab-a6a6-a7a491af73aa" providerId="AD" clId="Web-{86CF75BD-04A5-EE13-06CB-4976B6C6FAA0}" dt="2020-11-15T18:07:43.586" v="834"/>
          <ac:spMkLst>
            <pc:docMk/>
            <pc:sldMk cId="209208210" sldId="353"/>
            <ac:spMk id="3" creationId="{8DA10578-7368-41B6-AB07-842A6B946CAE}"/>
          </ac:spMkLst>
        </pc:spChg>
        <pc:spChg chg="del">
          <ac:chgData name="DO HAI NAM 20181663" userId="S::nam.dh181663@sis.hust.edu.vn::2732005c-bec3-41ab-a6a6-a7a491af73aa" providerId="AD" clId="Web-{86CF75BD-04A5-EE13-06CB-4976B6C6FAA0}" dt="2020-11-15T18:07:43.586" v="834"/>
          <ac:spMkLst>
            <pc:docMk/>
            <pc:sldMk cId="209208210" sldId="353"/>
            <ac:spMk id="4" creationId="{D7C249F7-C996-44DF-B787-E7138E0D9413}"/>
          </ac:spMkLst>
        </pc:spChg>
        <pc:spChg chg="add mod">
          <ac:chgData name="DO HAI NAM 20181663" userId="S::nam.dh181663@sis.hust.edu.vn::2732005c-bec3-41ab-a6a6-a7a491af73aa" providerId="AD" clId="Web-{86CF75BD-04A5-EE13-06CB-4976B6C6FAA0}" dt="2020-11-15T18:29:56.311" v="1259" actId="1076"/>
          <ac:spMkLst>
            <pc:docMk/>
            <pc:sldMk cId="209208210" sldId="353"/>
            <ac:spMk id="5" creationId="{C72B8C43-80BE-4EFD-879C-CB89606443C5}"/>
          </ac:spMkLst>
        </pc:spChg>
        <pc:spChg chg="add mod">
          <ac:chgData name="DO HAI NAM 20181663" userId="S::nam.dh181663@sis.hust.edu.vn::2732005c-bec3-41ab-a6a6-a7a491af73aa" providerId="AD" clId="Web-{86CF75BD-04A5-EE13-06CB-4976B6C6FAA0}" dt="2020-11-15T18:27:29.541" v="1240" actId="14100"/>
          <ac:spMkLst>
            <pc:docMk/>
            <pc:sldMk cId="209208210" sldId="353"/>
            <ac:spMk id="7" creationId="{C364CE9C-CB04-4781-813F-316AE3243A94}"/>
          </ac:spMkLst>
        </pc:spChg>
        <pc:picChg chg="add del mod">
          <ac:chgData name="DO HAI NAM 20181663" userId="S::nam.dh181663@sis.hust.edu.vn::2732005c-bec3-41ab-a6a6-a7a491af73aa" providerId="AD" clId="Web-{86CF75BD-04A5-EE13-06CB-4976B6C6FAA0}" dt="2020-11-15T18:29:10.091" v="1251"/>
          <ac:picMkLst>
            <pc:docMk/>
            <pc:sldMk cId="209208210" sldId="353"/>
            <ac:picMk id="9" creationId="{6FBD0438-F171-46E7-AFF0-5397958827EE}"/>
          </ac:picMkLst>
        </pc:picChg>
        <pc:picChg chg="add del mod">
          <ac:chgData name="DO HAI NAM 20181663" userId="S::nam.dh181663@sis.hust.edu.vn::2732005c-bec3-41ab-a6a6-a7a491af73aa" providerId="AD" clId="Web-{86CF75BD-04A5-EE13-06CB-4976B6C6FAA0}" dt="2020-11-15T18:29:52.201" v="1258"/>
          <ac:picMkLst>
            <pc:docMk/>
            <pc:sldMk cId="209208210" sldId="353"/>
            <ac:picMk id="10" creationId="{2C08A67A-9F76-4E77-AAB3-E18881FA10D8}"/>
          </ac:picMkLst>
        </pc:picChg>
      </pc:sldChg>
      <pc:sldChg chg="addSp modSp new mod modClrScheme chgLayout">
        <pc:chgData name="DO HAI NAM 20181663" userId="S::nam.dh181663@sis.hust.edu.vn::2732005c-bec3-41ab-a6a6-a7a491af73aa" providerId="AD" clId="Web-{86CF75BD-04A5-EE13-06CB-4976B6C6FAA0}" dt="2020-11-15T18:33:50.931" v="1276" actId="1076"/>
        <pc:sldMkLst>
          <pc:docMk/>
          <pc:sldMk cId="1030200449" sldId="354"/>
        </pc:sldMkLst>
        <pc:spChg chg="add mod">
          <ac:chgData name="DO HAI NAM 20181663" userId="S::nam.dh181663@sis.hust.edu.vn::2732005c-bec3-41ab-a6a6-a7a491af73aa" providerId="AD" clId="Web-{86CF75BD-04A5-EE13-06CB-4976B6C6FAA0}" dt="2020-11-15T18:32:36.833" v="1273" actId="14100"/>
          <ac:spMkLst>
            <pc:docMk/>
            <pc:sldMk cId="1030200449" sldId="354"/>
            <ac:spMk id="3" creationId="{896105D3-189B-41A8-9CE0-1AD9A5A09614}"/>
          </ac:spMkLst>
        </pc:spChg>
        <pc:spChg chg="add mod">
          <ac:chgData name="DO HAI NAM 20181663" userId="S::nam.dh181663@sis.hust.edu.vn::2732005c-bec3-41ab-a6a6-a7a491af73aa" providerId="AD" clId="Web-{86CF75BD-04A5-EE13-06CB-4976B6C6FAA0}" dt="2020-11-15T18:32:21.442" v="1270" actId="1076"/>
          <ac:spMkLst>
            <pc:docMk/>
            <pc:sldMk cId="1030200449" sldId="354"/>
            <ac:spMk id="5" creationId="{5B269822-4EB6-4BE7-9AAC-C0A8E5610FE1}"/>
          </ac:spMkLst>
        </pc:spChg>
        <pc:picChg chg="add mod">
          <ac:chgData name="DO HAI NAM 20181663" userId="S::nam.dh181663@sis.hust.edu.vn::2732005c-bec3-41ab-a6a6-a7a491af73aa" providerId="AD" clId="Web-{86CF75BD-04A5-EE13-06CB-4976B6C6FAA0}" dt="2020-11-15T18:33:50.931" v="1276" actId="1076"/>
          <ac:picMkLst>
            <pc:docMk/>
            <pc:sldMk cId="1030200449" sldId="354"/>
            <ac:picMk id="7" creationId="{7E02BDF4-623E-4D20-944C-68A3DDD95B99}"/>
          </ac:picMkLst>
        </pc:picChg>
      </pc:sldChg>
      <pc:sldChg chg="addSp delSp modSp new mod modClrScheme chgLayout">
        <pc:chgData name="DO HAI NAM 20181663" userId="S::nam.dh181663@sis.hust.edu.vn::2732005c-bec3-41ab-a6a6-a7a491af73aa" providerId="AD" clId="Web-{86CF75BD-04A5-EE13-06CB-4976B6C6FAA0}" dt="2020-11-15T18:47:37.251" v="1571" actId="14100"/>
        <pc:sldMkLst>
          <pc:docMk/>
          <pc:sldMk cId="2344412399" sldId="355"/>
        </pc:sldMkLst>
        <pc:spChg chg="add mod">
          <ac:chgData name="DO HAI NAM 20181663" userId="S::nam.dh181663@sis.hust.edu.vn::2732005c-bec3-41ab-a6a6-a7a491af73aa" providerId="AD" clId="Web-{86CF75BD-04A5-EE13-06CB-4976B6C6FAA0}" dt="2020-11-15T18:46:03.873" v="1562" actId="20577"/>
          <ac:spMkLst>
            <pc:docMk/>
            <pc:sldMk cId="2344412399" sldId="355"/>
            <ac:spMk id="4" creationId="{6588D810-D373-4A05-9B73-854DD5130ABB}"/>
          </ac:spMkLst>
        </pc:spChg>
        <pc:spChg chg="add del mod">
          <ac:chgData name="DO HAI NAM 20181663" userId="S::nam.dh181663@sis.hust.edu.vn::2732005c-bec3-41ab-a6a6-a7a491af73aa" providerId="AD" clId="Web-{86CF75BD-04A5-EE13-06CB-4976B6C6FAA0}" dt="2020-11-15T18:40:57.693" v="1434"/>
          <ac:spMkLst>
            <pc:docMk/>
            <pc:sldMk cId="2344412399" sldId="355"/>
            <ac:spMk id="5" creationId="{D96C6DC7-EB77-4568-855C-B6A7EEC9A477}"/>
          </ac:spMkLst>
        </pc:spChg>
        <pc:spChg chg="add del mod">
          <ac:chgData name="DO HAI NAM 20181663" userId="S::nam.dh181663@sis.hust.edu.vn::2732005c-bec3-41ab-a6a6-a7a491af73aa" providerId="AD" clId="Web-{86CF75BD-04A5-EE13-06CB-4976B6C6FAA0}" dt="2020-11-15T18:38:13.298" v="1372"/>
          <ac:spMkLst>
            <pc:docMk/>
            <pc:sldMk cId="2344412399" sldId="355"/>
            <ac:spMk id="6" creationId="{306867B9-8F30-4A73-8CE9-B9F80059726A}"/>
          </ac:spMkLst>
        </pc:spChg>
        <pc:spChg chg="add mod">
          <ac:chgData name="DO HAI NAM 20181663" userId="S::nam.dh181663@sis.hust.edu.vn::2732005c-bec3-41ab-a6a6-a7a491af73aa" providerId="AD" clId="Web-{86CF75BD-04A5-EE13-06CB-4976B6C6FAA0}" dt="2020-11-15T18:38:06.157" v="1370" actId="14100"/>
          <ac:spMkLst>
            <pc:docMk/>
            <pc:sldMk cId="2344412399" sldId="355"/>
            <ac:spMk id="7" creationId="{66372BE8-DAE4-4A98-9C86-B1B785DDB57B}"/>
          </ac:spMkLst>
        </pc:spChg>
        <pc:spChg chg="add mod">
          <ac:chgData name="DO HAI NAM 20181663" userId="S::nam.dh181663@sis.hust.edu.vn::2732005c-bec3-41ab-a6a6-a7a491af73aa" providerId="AD" clId="Web-{86CF75BD-04A5-EE13-06CB-4976B6C6FAA0}" dt="2020-11-15T18:38:11.892" v="1371" actId="1076"/>
          <ac:spMkLst>
            <pc:docMk/>
            <pc:sldMk cId="2344412399" sldId="355"/>
            <ac:spMk id="8" creationId="{6B755B81-70AE-4C62-85B8-C00524B8EEAD}"/>
          </ac:spMkLst>
        </pc:spChg>
        <pc:spChg chg="add del mod">
          <ac:chgData name="DO HAI NAM 20181663" userId="S::nam.dh181663@sis.hust.edu.vn::2732005c-bec3-41ab-a6a6-a7a491af73aa" providerId="AD" clId="Web-{86CF75BD-04A5-EE13-06CB-4976B6C6FAA0}" dt="2020-11-15T18:41:41.866" v="1448"/>
          <ac:spMkLst>
            <pc:docMk/>
            <pc:sldMk cId="2344412399" sldId="355"/>
            <ac:spMk id="9" creationId="{DD25323C-3660-444A-A351-A12D87F6E695}"/>
          </ac:spMkLst>
        </pc:spChg>
        <pc:spChg chg="add mod">
          <ac:chgData name="DO HAI NAM 20181663" userId="S::nam.dh181663@sis.hust.edu.vn::2732005c-bec3-41ab-a6a6-a7a491af73aa" providerId="AD" clId="Web-{86CF75BD-04A5-EE13-06CB-4976B6C6FAA0}" dt="2020-11-15T18:43:54.385" v="1512" actId="1076"/>
          <ac:spMkLst>
            <pc:docMk/>
            <pc:sldMk cId="2344412399" sldId="355"/>
            <ac:spMk id="10" creationId="{73FF4017-FC04-444B-BF56-275A154BAE32}"/>
          </ac:spMkLst>
        </pc:spChg>
        <pc:spChg chg="add mod">
          <ac:chgData name="DO HAI NAM 20181663" userId="S::nam.dh181663@sis.hust.edu.vn::2732005c-bec3-41ab-a6a6-a7a491af73aa" providerId="AD" clId="Web-{86CF75BD-04A5-EE13-06CB-4976B6C6FAA0}" dt="2020-11-15T18:43:57.292" v="1513" actId="1076"/>
          <ac:spMkLst>
            <pc:docMk/>
            <pc:sldMk cId="2344412399" sldId="355"/>
            <ac:spMk id="11" creationId="{A0BDEBE0-3B4E-4475-820F-32368D6AC3FE}"/>
          </ac:spMkLst>
        </pc:spChg>
        <pc:spChg chg="add mod">
          <ac:chgData name="DO HAI NAM 20181663" userId="S::nam.dh181663@sis.hust.edu.vn::2732005c-bec3-41ab-a6a6-a7a491af73aa" providerId="AD" clId="Web-{86CF75BD-04A5-EE13-06CB-4976B6C6FAA0}" dt="2020-11-15T18:44:00.323" v="1514" actId="1076"/>
          <ac:spMkLst>
            <pc:docMk/>
            <pc:sldMk cId="2344412399" sldId="355"/>
            <ac:spMk id="12" creationId="{43F39E46-0A91-4660-A7DB-9C6BD3D14ECF}"/>
          </ac:spMkLst>
        </pc:spChg>
        <pc:spChg chg="add mod">
          <ac:chgData name="DO HAI NAM 20181663" userId="S::nam.dh181663@sis.hust.edu.vn::2732005c-bec3-41ab-a6a6-a7a491af73aa" providerId="AD" clId="Web-{86CF75BD-04A5-EE13-06CB-4976B6C6FAA0}" dt="2020-11-15T18:45:58.467" v="1560" actId="20577"/>
          <ac:spMkLst>
            <pc:docMk/>
            <pc:sldMk cId="2344412399" sldId="355"/>
            <ac:spMk id="13" creationId="{456B7907-49E7-46AD-BDF7-80D587DBEA98}"/>
          </ac:spMkLst>
        </pc:spChg>
        <pc:picChg chg="add mod">
          <ac:chgData name="DO HAI NAM 20181663" userId="S::nam.dh181663@sis.hust.edu.vn::2732005c-bec3-41ab-a6a6-a7a491af73aa" providerId="AD" clId="Web-{86CF75BD-04A5-EE13-06CB-4976B6C6FAA0}" dt="2020-11-15T18:41:55.835" v="1451" actId="1076"/>
          <ac:picMkLst>
            <pc:docMk/>
            <pc:sldMk cId="2344412399" sldId="355"/>
            <ac:picMk id="3" creationId="{BF498A9A-875B-471F-90F9-A2A2AA614962}"/>
          </ac:picMkLst>
        </pc:picChg>
        <pc:picChg chg="add mod modCrop">
          <ac:chgData name="DO HAI NAM 20181663" userId="S::nam.dh181663@sis.hust.edu.vn::2732005c-bec3-41ab-a6a6-a7a491af73aa" providerId="AD" clId="Web-{86CF75BD-04A5-EE13-06CB-4976B6C6FAA0}" dt="2020-11-15T18:47:37.251" v="1571" actId="14100"/>
          <ac:picMkLst>
            <pc:docMk/>
            <pc:sldMk cId="2344412399" sldId="355"/>
            <ac:picMk id="14" creationId="{739B9CA1-C6C3-47DB-802C-7AF12D471604}"/>
          </ac:picMkLst>
        </pc:picChg>
      </pc:sldChg>
      <pc:sldChg chg="addSp modSp new">
        <pc:chgData name="DO HAI NAM 20181663" userId="S::nam.dh181663@sis.hust.edu.vn::2732005c-bec3-41ab-a6a6-a7a491af73aa" providerId="AD" clId="Web-{86CF75BD-04A5-EE13-06CB-4976B6C6FAA0}" dt="2020-11-15T18:49:28.425" v="1579" actId="1076"/>
        <pc:sldMkLst>
          <pc:docMk/>
          <pc:sldMk cId="406838220" sldId="356"/>
        </pc:sldMkLst>
        <pc:picChg chg="add mod modCrop">
          <ac:chgData name="DO HAI NAM 20181663" userId="S::nam.dh181663@sis.hust.edu.vn::2732005c-bec3-41ab-a6a6-a7a491af73aa" providerId="AD" clId="Web-{86CF75BD-04A5-EE13-06CB-4976B6C6FAA0}" dt="2020-11-15T18:49:28.425" v="1579" actId="1076"/>
          <ac:picMkLst>
            <pc:docMk/>
            <pc:sldMk cId="406838220" sldId="356"/>
            <ac:picMk id="3" creationId="{0CCAAD56-99FE-45BE-846C-8ED712B68238}"/>
          </ac:picMkLst>
        </pc:picChg>
      </pc:sldChg>
      <pc:sldChg chg="addSp modSp new">
        <pc:chgData name="DO HAI NAM 20181663" userId="S::nam.dh181663@sis.hust.edu.vn::2732005c-bec3-41ab-a6a6-a7a491af73aa" providerId="AD" clId="Web-{86CF75BD-04A5-EE13-06CB-4976B6C6FAA0}" dt="2020-11-15T18:52:39.587" v="1589" actId="1076"/>
        <pc:sldMkLst>
          <pc:docMk/>
          <pc:sldMk cId="3451029881" sldId="357"/>
        </pc:sldMkLst>
        <pc:picChg chg="add mod modCrop">
          <ac:chgData name="DO HAI NAM 20181663" userId="S::nam.dh181663@sis.hust.edu.vn::2732005c-bec3-41ab-a6a6-a7a491af73aa" providerId="AD" clId="Web-{86CF75BD-04A5-EE13-06CB-4976B6C6FAA0}" dt="2020-11-15T18:52:39.587" v="1589" actId="1076"/>
          <ac:picMkLst>
            <pc:docMk/>
            <pc:sldMk cId="3451029881" sldId="357"/>
            <ac:picMk id="3" creationId="{751C3BC1-0E40-429D-BC24-BA5C70A5113D}"/>
          </ac:picMkLst>
        </pc:picChg>
      </pc:sldChg>
      <pc:sldChg chg="addSp modSp new">
        <pc:chgData name="DO HAI NAM 20181663" userId="S::nam.dh181663@sis.hust.edu.vn::2732005c-bec3-41ab-a6a6-a7a491af73aa" providerId="AD" clId="Web-{86CF75BD-04A5-EE13-06CB-4976B6C6FAA0}" dt="2020-11-15T19:05:58.367" v="1701" actId="14100"/>
        <pc:sldMkLst>
          <pc:docMk/>
          <pc:sldMk cId="1896498192" sldId="358"/>
        </pc:sldMkLst>
        <pc:spChg chg="add mod">
          <ac:chgData name="DO HAI NAM 20181663" userId="S::nam.dh181663@sis.hust.edu.vn::2732005c-bec3-41ab-a6a6-a7a491af73aa" providerId="AD" clId="Web-{86CF75BD-04A5-EE13-06CB-4976B6C6FAA0}" dt="2020-11-15T18:54:20.277" v="1592"/>
          <ac:spMkLst>
            <pc:docMk/>
            <pc:sldMk cId="1896498192" sldId="358"/>
            <ac:spMk id="5" creationId="{20B2B218-4E10-4D25-9D3C-E4D3058E2071}"/>
          </ac:spMkLst>
        </pc:spChg>
        <pc:spChg chg="add mod">
          <ac:chgData name="DO HAI NAM 20181663" userId="S::nam.dh181663@sis.hust.edu.vn::2732005c-bec3-41ab-a6a6-a7a491af73aa" providerId="AD" clId="Web-{86CF75BD-04A5-EE13-06CB-4976B6C6FAA0}" dt="2020-11-15T19:05:08.803" v="1695" actId="20577"/>
          <ac:spMkLst>
            <pc:docMk/>
            <pc:sldMk cId="1896498192" sldId="358"/>
            <ac:spMk id="10" creationId="{27414411-BB18-4844-A20E-F0AD7E87DB1C}"/>
          </ac:spMkLst>
        </pc:spChg>
        <pc:graphicFrameChg chg="add mod modGraphic">
          <ac:chgData name="DO HAI NAM 20181663" userId="S::nam.dh181663@sis.hust.edu.vn::2732005c-bec3-41ab-a6a6-a7a491af73aa" providerId="AD" clId="Web-{86CF75BD-04A5-EE13-06CB-4976B6C6FAA0}" dt="2020-11-15T19:04:20.427" v="1685" actId="1076"/>
          <ac:graphicFrameMkLst>
            <pc:docMk/>
            <pc:sldMk cId="1896498192" sldId="358"/>
            <ac:graphicFrameMk id="4" creationId="{184D45DE-4F60-4E01-99FB-17E0DFBE6691}"/>
          </ac:graphicFrameMkLst>
        </pc:graphicFrameChg>
        <pc:picChg chg="add mod modCrop">
          <ac:chgData name="DO HAI NAM 20181663" userId="S::nam.dh181663@sis.hust.edu.vn::2732005c-bec3-41ab-a6a6-a7a491af73aa" providerId="AD" clId="Web-{86CF75BD-04A5-EE13-06CB-4976B6C6FAA0}" dt="2020-11-15T19:03:24.785" v="1684" actId="14100"/>
          <ac:picMkLst>
            <pc:docMk/>
            <pc:sldMk cId="1896498192" sldId="358"/>
            <ac:picMk id="7" creationId="{F9C6DF5E-B67E-44CE-AE01-AABD72B8011E}"/>
          </ac:picMkLst>
        </pc:picChg>
        <pc:picChg chg="add mod modCrop">
          <ac:chgData name="DO HAI NAM 20181663" userId="S::nam.dh181663@sis.hust.edu.vn::2732005c-bec3-41ab-a6a6-a7a491af73aa" providerId="AD" clId="Web-{86CF75BD-04A5-EE13-06CB-4976B6C6FAA0}" dt="2020-11-15T19:03:20.956" v="1683" actId="1076"/>
          <ac:picMkLst>
            <pc:docMk/>
            <pc:sldMk cId="1896498192" sldId="358"/>
            <ac:picMk id="9" creationId="{22CDEDAB-41AD-42FB-98EA-206B80DC60A7}"/>
          </ac:picMkLst>
        </pc:picChg>
        <pc:picChg chg="add mod modCrop">
          <ac:chgData name="DO HAI NAM 20181663" userId="S::nam.dh181663@sis.hust.edu.vn::2732005c-bec3-41ab-a6a6-a7a491af73aa" providerId="AD" clId="Web-{86CF75BD-04A5-EE13-06CB-4976B6C6FAA0}" dt="2020-11-15T19:05:58.367" v="1701" actId="14100"/>
          <ac:picMkLst>
            <pc:docMk/>
            <pc:sldMk cId="1896498192" sldId="358"/>
            <ac:picMk id="11" creationId="{6DAB8D14-70C4-444B-A691-DEF9B5888505}"/>
          </ac:picMkLst>
        </pc:picChg>
      </pc:sldChg>
      <pc:sldMasterChg chg="add addSldLayout">
        <pc:chgData name="DO HAI NAM 20181663" userId="S::nam.dh181663@sis.hust.edu.vn::2732005c-bec3-41ab-a6a6-a7a491af73aa" providerId="AD" clId="Web-{86CF75BD-04A5-EE13-06CB-4976B6C6FAA0}" dt="2020-11-15T17:54:53.734" v="786"/>
        <pc:sldMasterMkLst>
          <pc:docMk/>
          <pc:sldMasterMk cId="0" sldId="2147483659"/>
        </pc:sldMasterMkLst>
        <pc:sldLayoutChg chg="add">
          <pc:chgData name="DO HAI NAM 20181663" userId="S::nam.dh181663@sis.hust.edu.vn::2732005c-bec3-41ab-a6a6-a7a491af73aa" providerId="AD" clId="Web-{86CF75BD-04A5-EE13-06CB-4976B6C6FAA0}" dt="2020-11-15T17:54:53.734" v="786"/>
          <pc:sldLayoutMkLst>
            <pc:docMk/>
            <pc:sldMasterMk cId="0" sldId="2147483659"/>
            <pc:sldLayoutMk cId="0" sldId="2147483648"/>
          </pc:sldLayoutMkLst>
        </pc:sldLayoutChg>
        <pc:sldLayoutChg chg="add">
          <pc:chgData name="DO HAI NAM 20181663" userId="S::nam.dh181663@sis.hust.edu.vn::2732005c-bec3-41ab-a6a6-a7a491af73aa" providerId="AD" clId="Web-{86CF75BD-04A5-EE13-06CB-4976B6C6FAA0}" dt="2020-11-15T17:54:53.734" v="786"/>
          <pc:sldLayoutMkLst>
            <pc:docMk/>
            <pc:sldMasterMk cId="0" sldId="2147483659"/>
            <pc:sldLayoutMk cId="0" sldId="2147483649"/>
          </pc:sldLayoutMkLst>
        </pc:sldLayoutChg>
        <pc:sldLayoutChg chg="add">
          <pc:chgData name="DO HAI NAM 20181663" userId="S::nam.dh181663@sis.hust.edu.vn::2732005c-bec3-41ab-a6a6-a7a491af73aa" providerId="AD" clId="Web-{86CF75BD-04A5-EE13-06CB-4976B6C6FAA0}" dt="2020-11-15T17:54:53.734" v="786"/>
          <pc:sldLayoutMkLst>
            <pc:docMk/>
            <pc:sldMasterMk cId="0" sldId="2147483659"/>
            <pc:sldLayoutMk cId="0" sldId="2147483650"/>
          </pc:sldLayoutMkLst>
        </pc:sldLayoutChg>
        <pc:sldLayoutChg chg="add">
          <pc:chgData name="DO HAI NAM 20181663" userId="S::nam.dh181663@sis.hust.edu.vn::2732005c-bec3-41ab-a6a6-a7a491af73aa" providerId="AD" clId="Web-{86CF75BD-04A5-EE13-06CB-4976B6C6FAA0}" dt="2020-11-15T17:54:53.734" v="786"/>
          <pc:sldLayoutMkLst>
            <pc:docMk/>
            <pc:sldMasterMk cId="0" sldId="2147483659"/>
            <pc:sldLayoutMk cId="0" sldId="2147483651"/>
          </pc:sldLayoutMkLst>
        </pc:sldLayoutChg>
        <pc:sldLayoutChg chg="add">
          <pc:chgData name="DO HAI NAM 20181663" userId="S::nam.dh181663@sis.hust.edu.vn::2732005c-bec3-41ab-a6a6-a7a491af73aa" providerId="AD" clId="Web-{86CF75BD-04A5-EE13-06CB-4976B6C6FAA0}" dt="2020-11-15T17:54:53.734" v="786"/>
          <pc:sldLayoutMkLst>
            <pc:docMk/>
            <pc:sldMasterMk cId="0" sldId="2147483659"/>
            <pc:sldLayoutMk cId="0" sldId="2147483652"/>
          </pc:sldLayoutMkLst>
        </pc:sldLayoutChg>
        <pc:sldLayoutChg chg="add">
          <pc:chgData name="DO HAI NAM 20181663" userId="S::nam.dh181663@sis.hust.edu.vn::2732005c-bec3-41ab-a6a6-a7a491af73aa" providerId="AD" clId="Web-{86CF75BD-04A5-EE13-06CB-4976B6C6FAA0}" dt="2020-11-15T17:54:53.734" v="786"/>
          <pc:sldLayoutMkLst>
            <pc:docMk/>
            <pc:sldMasterMk cId="0" sldId="2147483659"/>
            <pc:sldLayoutMk cId="0" sldId="2147483653"/>
          </pc:sldLayoutMkLst>
        </pc:sldLayoutChg>
        <pc:sldLayoutChg chg="add">
          <pc:chgData name="DO HAI NAM 20181663" userId="S::nam.dh181663@sis.hust.edu.vn::2732005c-bec3-41ab-a6a6-a7a491af73aa" providerId="AD" clId="Web-{86CF75BD-04A5-EE13-06CB-4976B6C6FAA0}" dt="2020-11-15T17:54:53.734" v="786"/>
          <pc:sldLayoutMkLst>
            <pc:docMk/>
            <pc:sldMasterMk cId="0" sldId="2147483659"/>
            <pc:sldLayoutMk cId="0" sldId="2147483654"/>
          </pc:sldLayoutMkLst>
        </pc:sldLayoutChg>
        <pc:sldLayoutChg chg="add">
          <pc:chgData name="DO HAI NAM 20181663" userId="S::nam.dh181663@sis.hust.edu.vn::2732005c-bec3-41ab-a6a6-a7a491af73aa" providerId="AD" clId="Web-{86CF75BD-04A5-EE13-06CB-4976B6C6FAA0}" dt="2020-11-15T17:54:53.734" v="786"/>
          <pc:sldLayoutMkLst>
            <pc:docMk/>
            <pc:sldMasterMk cId="0" sldId="2147483659"/>
            <pc:sldLayoutMk cId="0" sldId="2147483655"/>
          </pc:sldLayoutMkLst>
        </pc:sldLayoutChg>
        <pc:sldLayoutChg chg="add">
          <pc:chgData name="DO HAI NAM 20181663" userId="S::nam.dh181663@sis.hust.edu.vn::2732005c-bec3-41ab-a6a6-a7a491af73aa" providerId="AD" clId="Web-{86CF75BD-04A5-EE13-06CB-4976B6C6FAA0}" dt="2020-11-15T17:54:53.734" v="786"/>
          <pc:sldLayoutMkLst>
            <pc:docMk/>
            <pc:sldMasterMk cId="0" sldId="2147483659"/>
            <pc:sldLayoutMk cId="0" sldId="2147483656"/>
          </pc:sldLayoutMkLst>
        </pc:sldLayoutChg>
        <pc:sldLayoutChg chg="add">
          <pc:chgData name="DO HAI NAM 20181663" userId="S::nam.dh181663@sis.hust.edu.vn::2732005c-bec3-41ab-a6a6-a7a491af73aa" providerId="AD" clId="Web-{86CF75BD-04A5-EE13-06CB-4976B6C6FAA0}" dt="2020-11-15T17:54:53.734" v="786"/>
          <pc:sldLayoutMkLst>
            <pc:docMk/>
            <pc:sldMasterMk cId="0" sldId="2147483659"/>
            <pc:sldLayoutMk cId="0" sldId="2147483657"/>
          </pc:sldLayoutMkLst>
        </pc:sldLayoutChg>
      </pc:sldMasterChg>
      <pc:sldMasterChg chg="replId modSldLayout">
        <pc:chgData name="DO HAI NAM 20181663" userId="S::nam.dh181663@sis.hust.edu.vn::2732005c-bec3-41ab-a6a6-a7a491af73aa" providerId="AD" clId="Web-{86CF75BD-04A5-EE13-06CB-4976B6C6FAA0}" dt="2020-11-15T17:54:53.734" v="786"/>
        <pc:sldMasterMkLst>
          <pc:docMk/>
          <pc:sldMasterMk cId="691698797" sldId="2147483763"/>
        </pc:sldMasterMkLst>
        <pc:sldLayoutChg chg="replId">
          <pc:chgData name="DO HAI NAM 20181663" userId="S::nam.dh181663@sis.hust.edu.vn::2732005c-bec3-41ab-a6a6-a7a491af73aa" providerId="AD" clId="Web-{86CF75BD-04A5-EE13-06CB-4976B6C6FAA0}" dt="2020-11-15T17:54:53.734" v="786"/>
          <pc:sldLayoutMkLst>
            <pc:docMk/>
            <pc:sldMasterMk cId="691698797" sldId="2147483763"/>
            <pc:sldLayoutMk cId="1054863222" sldId="2147483764"/>
          </pc:sldLayoutMkLst>
        </pc:sldLayoutChg>
        <pc:sldLayoutChg chg="replId">
          <pc:chgData name="DO HAI NAM 20181663" userId="S::nam.dh181663@sis.hust.edu.vn::2732005c-bec3-41ab-a6a6-a7a491af73aa" providerId="AD" clId="Web-{86CF75BD-04A5-EE13-06CB-4976B6C6FAA0}" dt="2020-11-15T17:54:53.734" v="786"/>
          <pc:sldLayoutMkLst>
            <pc:docMk/>
            <pc:sldMasterMk cId="691698797" sldId="2147483763"/>
            <pc:sldLayoutMk cId="370659794" sldId="2147483765"/>
          </pc:sldLayoutMkLst>
        </pc:sldLayoutChg>
      </pc:sldMasterChg>
      <pc:sldMasterChg chg="replId modSldLayout">
        <pc:chgData name="DO HAI NAM 20181663" userId="S::nam.dh181663@sis.hust.edu.vn::2732005c-bec3-41ab-a6a6-a7a491af73aa" providerId="AD" clId="Web-{86CF75BD-04A5-EE13-06CB-4976B6C6FAA0}" dt="2020-11-15T17:54:53.734" v="786"/>
        <pc:sldMasterMkLst>
          <pc:docMk/>
          <pc:sldMasterMk cId="3852553539" sldId="2147483766"/>
        </pc:sldMasterMkLst>
        <pc:sldLayoutChg chg="replId">
          <pc:chgData name="DO HAI NAM 20181663" userId="S::nam.dh181663@sis.hust.edu.vn::2732005c-bec3-41ab-a6a6-a7a491af73aa" providerId="AD" clId="Web-{86CF75BD-04A5-EE13-06CB-4976B6C6FAA0}" dt="2020-11-15T17:54:53.734" v="786"/>
          <pc:sldLayoutMkLst>
            <pc:docMk/>
            <pc:sldMasterMk cId="3852553539" sldId="2147483766"/>
            <pc:sldLayoutMk cId="3858249455" sldId="2147483767"/>
          </pc:sldLayoutMkLst>
        </pc:sldLayoutChg>
      </pc:sldMasterChg>
      <pc:sldMasterChg chg="replId modSldLayout">
        <pc:chgData name="DO HAI NAM 20181663" userId="S::nam.dh181663@sis.hust.edu.vn::2732005c-bec3-41ab-a6a6-a7a491af73aa" providerId="AD" clId="Web-{86CF75BD-04A5-EE13-06CB-4976B6C6FAA0}" dt="2020-11-15T17:54:53.734" v="786"/>
        <pc:sldMasterMkLst>
          <pc:docMk/>
          <pc:sldMasterMk cId="1086816533" sldId="2147483768"/>
        </pc:sldMasterMkLst>
        <pc:sldLayoutChg chg="replId">
          <pc:chgData name="DO HAI NAM 20181663" userId="S::nam.dh181663@sis.hust.edu.vn::2732005c-bec3-41ab-a6a6-a7a491af73aa" providerId="AD" clId="Web-{86CF75BD-04A5-EE13-06CB-4976B6C6FAA0}" dt="2020-11-15T17:54:53.734" v="786"/>
          <pc:sldLayoutMkLst>
            <pc:docMk/>
            <pc:sldMasterMk cId="1086816533" sldId="2147483768"/>
            <pc:sldLayoutMk cId="2017392106" sldId="2147483762"/>
          </pc:sldLayoutMkLst>
        </pc:sldLayoutChg>
        <pc:sldLayoutChg chg="replId">
          <pc:chgData name="DO HAI NAM 20181663" userId="S::nam.dh181663@sis.hust.edu.vn::2732005c-bec3-41ab-a6a6-a7a491af73aa" providerId="AD" clId="Web-{86CF75BD-04A5-EE13-06CB-4976B6C6FAA0}" dt="2020-11-15T17:54:53.734" v="786"/>
          <pc:sldLayoutMkLst>
            <pc:docMk/>
            <pc:sldMasterMk cId="1086816533" sldId="2147483768"/>
            <pc:sldLayoutMk cId="4064022994" sldId="2147483769"/>
          </pc:sldLayoutMkLst>
        </pc:sldLayoutChg>
      </pc:sldMasterChg>
    </pc:docChg>
  </pc:docChgLst>
  <pc:docChgLst>
    <pc:chgData name="DO HAI NAM 20181663" userId="S::nam.dh181663@sis.hust.edu.vn::2732005c-bec3-41ab-a6a6-a7a491af73aa" providerId="AD" clId="Web-{246ECAEF-033A-658F-14FB-82B330CD3D7B}"/>
    <pc:docChg chg="addSld delSld modSld">
      <pc:chgData name="DO HAI NAM 20181663" userId="S::nam.dh181663@sis.hust.edu.vn::2732005c-bec3-41ab-a6a6-a7a491af73aa" providerId="AD" clId="Web-{246ECAEF-033A-658F-14FB-82B330CD3D7B}" dt="2020-11-16T16:19:53.910" v="622"/>
      <pc:docMkLst>
        <pc:docMk/>
      </pc:docMkLst>
      <pc:sldChg chg="addSp modSp">
        <pc:chgData name="DO HAI NAM 20181663" userId="S::nam.dh181663@sis.hust.edu.vn::2732005c-bec3-41ab-a6a6-a7a491af73aa" providerId="AD" clId="Web-{246ECAEF-033A-658F-14FB-82B330CD3D7B}" dt="2020-11-16T15:12:10.393" v="13" actId="1076"/>
        <pc:sldMkLst>
          <pc:docMk/>
          <pc:sldMk cId="406838220" sldId="356"/>
        </pc:sldMkLst>
        <pc:spChg chg="add mod">
          <ac:chgData name="DO HAI NAM 20181663" userId="S::nam.dh181663@sis.hust.edu.vn::2732005c-bec3-41ab-a6a6-a7a491af73aa" providerId="AD" clId="Web-{246ECAEF-033A-658F-14FB-82B330CD3D7B}" dt="2020-11-16T15:12:10.393" v="13" actId="1076"/>
          <ac:spMkLst>
            <pc:docMk/>
            <pc:sldMk cId="406838220" sldId="356"/>
            <ac:spMk id="4" creationId="{5AC14270-9132-4182-89F7-043ADD96288E}"/>
          </ac:spMkLst>
        </pc:spChg>
      </pc:sldChg>
      <pc:sldChg chg="addSp delSp modSp">
        <pc:chgData name="DO HAI NAM 20181663" userId="S::nam.dh181663@sis.hust.edu.vn::2732005c-bec3-41ab-a6a6-a7a491af73aa" providerId="AD" clId="Web-{246ECAEF-033A-658F-14FB-82B330CD3D7B}" dt="2020-11-16T15:43:42.950" v="28"/>
        <pc:sldMkLst>
          <pc:docMk/>
          <pc:sldMk cId="3451029881" sldId="357"/>
        </pc:sldMkLst>
        <pc:spChg chg="add del mod">
          <ac:chgData name="DO HAI NAM 20181663" userId="S::nam.dh181663@sis.hust.edu.vn::2732005c-bec3-41ab-a6a6-a7a491af73aa" providerId="AD" clId="Web-{246ECAEF-033A-658F-14FB-82B330CD3D7B}" dt="2020-11-16T15:43:42.950" v="28"/>
          <ac:spMkLst>
            <pc:docMk/>
            <pc:sldMk cId="3451029881" sldId="357"/>
            <ac:spMk id="5" creationId="{A9CFA8AD-9ADB-4001-8B52-F5826AB5299E}"/>
          </ac:spMkLst>
        </pc:spChg>
        <pc:picChg chg="mod">
          <ac:chgData name="DO HAI NAM 20181663" userId="S::nam.dh181663@sis.hust.edu.vn::2732005c-bec3-41ab-a6a6-a7a491af73aa" providerId="AD" clId="Web-{246ECAEF-033A-658F-14FB-82B330CD3D7B}" dt="2020-11-16T15:43:38.965" v="25" actId="1076"/>
          <ac:picMkLst>
            <pc:docMk/>
            <pc:sldMk cId="3451029881" sldId="357"/>
            <ac:picMk id="3" creationId="{751C3BC1-0E40-429D-BC24-BA5C70A5113D}"/>
          </ac:picMkLst>
        </pc:picChg>
      </pc:sldChg>
      <pc:sldChg chg="delSp modSp">
        <pc:chgData name="DO HAI NAM 20181663" userId="S::nam.dh181663@sis.hust.edu.vn::2732005c-bec3-41ab-a6a6-a7a491af73aa" providerId="AD" clId="Web-{246ECAEF-033A-658F-14FB-82B330CD3D7B}" dt="2020-11-16T15:48:01.534" v="30"/>
        <pc:sldMkLst>
          <pc:docMk/>
          <pc:sldMk cId="1896498192" sldId="358"/>
        </pc:sldMkLst>
        <pc:spChg chg="del mod">
          <ac:chgData name="DO HAI NAM 20181663" userId="S::nam.dh181663@sis.hust.edu.vn::2732005c-bec3-41ab-a6a6-a7a491af73aa" providerId="AD" clId="Web-{246ECAEF-033A-658F-14FB-82B330CD3D7B}" dt="2020-11-16T15:48:01.534" v="30"/>
          <ac:spMkLst>
            <pc:docMk/>
            <pc:sldMk cId="1896498192" sldId="358"/>
            <ac:spMk id="5" creationId="{20B2B218-4E10-4D25-9D3C-E4D3058E2071}"/>
          </ac:spMkLst>
        </pc:spChg>
      </pc:sldChg>
      <pc:sldChg chg="modSp">
        <pc:chgData name="DO HAI NAM 20181663" userId="S::nam.dh181663@sis.hust.edu.vn::2732005c-bec3-41ab-a6a6-a7a491af73aa" providerId="AD" clId="Web-{246ECAEF-033A-658F-14FB-82B330CD3D7B}" dt="2020-11-16T15:48:19.066" v="32" actId="14100"/>
        <pc:sldMkLst>
          <pc:docMk/>
          <pc:sldMk cId="4050089495" sldId="359"/>
        </pc:sldMkLst>
        <pc:picChg chg="mod">
          <ac:chgData name="DO HAI NAM 20181663" userId="S::nam.dh181663@sis.hust.edu.vn::2732005c-bec3-41ab-a6a6-a7a491af73aa" providerId="AD" clId="Web-{246ECAEF-033A-658F-14FB-82B330CD3D7B}" dt="2020-11-16T15:48:19.066" v="32" actId="14100"/>
          <ac:picMkLst>
            <pc:docMk/>
            <pc:sldMk cId="4050089495" sldId="359"/>
            <ac:picMk id="7" creationId="{7B3A310B-6E71-4D3B-8D81-7D1A576443F2}"/>
          </ac:picMkLst>
        </pc:picChg>
      </pc:sldChg>
      <pc:sldChg chg="new del">
        <pc:chgData name="DO HAI NAM 20181663" userId="S::nam.dh181663@sis.hust.edu.vn::2732005c-bec3-41ab-a6a6-a7a491af73aa" providerId="AD" clId="Web-{246ECAEF-033A-658F-14FB-82B330CD3D7B}" dt="2020-11-16T16:18:09.782" v="617"/>
        <pc:sldMkLst>
          <pc:docMk/>
          <pc:sldMk cId="2486432461" sldId="361"/>
        </pc:sldMkLst>
      </pc:sldChg>
      <pc:sldChg chg="modSp add replId">
        <pc:chgData name="DO HAI NAM 20181663" userId="S::nam.dh181663@sis.hust.edu.vn::2732005c-bec3-41ab-a6a6-a7a491af73aa" providerId="AD" clId="Web-{246ECAEF-033A-658F-14FB-82B330CD3D7B}" dt="2020-11-16T15:52:29.697" v="76" actId="1076"/>
        <pc:sldMkLst>
          <pc:docMk/>
          <pc:sldMk cId="3249244235" sldId="362"/>
        </pc:sldMkLst>
        <pc:spChg chg="mod">
          <ac:chgData name="DO HAI NAM 20181663" userId="S::nam.dh181663@sis.hust.edu.vn::2732005c-bec3-41ab-a6a6-a7a491af73aa" providerId="AD" clId="Web-{246ECAEF-033A-658F-14FB-82B330CD3D7B}" dt="2020-11-16T15:52:29.697" v="76" actId="1076"/>
          <ac:spMkLst>
            <pc:docMk/>
            <pc:sldMk cId="3249244235" sldId="362"/>
            <ac:spMk id="3" creationId="{58BA5B67-C9C5-49A5-9B4F-E250789B5903}"/>
          </ac:spMkLst>
        </pc:spChg>
      </pc:sldChg>
      <pc:sldChg chg="addSp modSp new mod modClrScheme addAnim modAnim chgLayout">
        <pc:chgData name="DO HAI NAM 20181663" userId="S::nam.dh181663@sis.hust.edu.vn::2732005c-bec3-41ab-a6a6-a7a491af73aa" providerId="AD" clId="Web-{246ECAEF-033A-658F-14FB-82B330CD3D7B}" dt="2020-11-16T16:18:24.845" v="620"/>
        <pc:sldMkLst>
          <pc:docMk/>
          <pc:sldMk cId="2794366899" sldId="363"/>
        </pc:sldMkLst>
        <pc:spChg chg="add mod">
          <ac:chgData name="DO HAI NAM 20181663" userId="S::nam.dh181663@sis.hust.edu.vn::2732005c-bec3-41ab-a6a6-a7a491af73aa" providerId="AD" clId="Web-{246ECAEF-033A-658F-14FB-82B330CD3D7B}" dt="2020-11-16T16:08:11.064" v="116" actId="1076"/>
          <ac:spMkLst>
            <pc:docMk/>
            <pc:sldMk cId="2794366899" sldId="363"/>
            <ac:spMk id="3" creationId="{4644B6FD-3C60-4F7D-830A-0538935C745D}"/>
          </ac:spMkLst>
        </pc:spChg>
        <pc:spChg chg="add mod">
          <ac:chgData name="DO HAI NAM 20181663" userId="S::nam.dh181663@sis.hust.edu.vn::2732005c-bec3-41ab-a6a6-a7a491af73aa" providerId="AD" clId="Web-{246ECAEF-033A-658F-14FB-82B330CD3D7B}" dt="2020-11-16T16:08:03.595" v="114" actId="1076"/>
          <ac:spMkLst>
            <pc:docMk/>
            <pc:sldMk cId="2794366899" sldId="363"/>
            <ac:spMk id="4" creationId="{578A74C2-DCB0-40BC-9FCC-FDEF235A4F29}"/>
          </ac:spMkLst>
        </pc:spChg>
        <pc:spChg chg="add mod">
          <ac:chgData name="DO HAI NAM 20181663" userId="S::nam.dh181663@sis.hust.edu.vn::2732005c-bec3-41ab-a6a6-a7a491af73aa" providerId="AD" clId="Web-{246ECAEF-033A-658F-14FB-82B330CD3D7B}" dt="2020-11-16T16:16:01.420" v="611" actId="20577"/>
          <ac:spMkLst>
            <pc:docMk/>
            <pc:sldMk cId="2794366899" sldId="363"/>
            <ac:spMk id="5" creationId="{B1C115D4-C4E2-4334-9318-EE3E8990DB62}"/>
          </ac:spMkLst>
        </pc:spChg>
        <pc:picChg chg="add mod modCrop">
          <ac:chgData name="DO HAI NAM 20181663" userId="S::nam.dh181663@sis.hust.edu.vn::2732005c-bec3-41ab-a6a6-a7a491af73aa" providerId="AD" clId="Web-{246ECAEF-033A-658F-14FB-82B330CD3D7B}" dt="2020-11-16T16:08:07.002" v="115" actId="1076"/>
          <ac:picMkLst>
            <pc:docMk/>
            <pc:sldMk cId="2794366899" sldId="363"/>
            <ac:picMk id="2" creationId="{052BA367-F902-4C63-8017-351ADBB05980}"/>
          </ac:picMkLst>
        </pc:picChg>
      </pc:sldChg>
      <pc:sldChg chg="new del">
        <pc:chgData name="DO HAI NAM 20181663" userId="S::nam.dh181663@sis.hust.edu.vn::2732005c-bec3-41ab-a6a6-a7a491af73aa" providerId="AD" clId="Web-{246ECAEF-033A-658F-14FB-82B330CD3D7B}" dt="2020-11-16T16:19:53.910" v="622"/>
        <pc:sldMkLst>
          <pc:docMk/>
          <pc:sldMk cId="1213340564" sldId="364"/>
        </pc:sldMkLst>
      </pc:sldChg>
      <pc:sldChg chg="new del mod modShow">
        <pc:chgData name="DO HAI NAM 20181663" userId="S::nam.dh181663@sis.hust.edu.vn::2732005c-bec3-41ab-a6a6-a7a491af73aa" providerId="AD" clId="Web-{246ECAEF-033A-658F-14FB-82B330CD3D7B}" dt="2020-11-16T16:17:44.094" v="616"/>
        <pc:sldMkLst>
          <pc:docMk/>
          <pc:sldMk cId="1475248984" sldId="364"/>
        </pc:sldMkLst>
      </pc:sldChg>
    </pc:docChg>
  </pc:docChgLst>
  <pc:docChgLst>
    <pc:chgData name="DO HAI NAM 20181663" userId="S::nam.dh181663@sis.hust.edu.vn::2732005c-bec3-41ab-a6a6-a7a491af73aa" providerId="AD" clId="Web-{056B1082-8476-6544-EB84-F0A9327908BA}"/>
    <pc:docChg chg="addSld modSld sldOrd">
      <pc:chgData name="DO HAI NAM 20181663" userId="S::nam.dh181663@sis.hust.edu.vn::2732005c-bec3-41ab-a6a6-a7a491af73aa" providerId="AD" clId="Web-{056B1082-8476-6544-EB84-F0A9327908BA}" dt="2020-11-03T16:08:30.017" v="366" actId="20577"/>
      <pc:docMkLst>
        <pc:docMk/>
      </pc:docMkLst>
      <pc:sldChg chg="addSp delSp modSp">
        <pc:chgData name="DO HAI NAM 20181663" userId="S::nam.dh181663@sis.hust.edu.vn::2732005c-bec3-41ab-a6a6-a7a491af73aa" providerId="AD" clId="Web-{056B1082-8476-6544-EB84-F0A9327908BA}" dt="2020-11-03T15:44:05.483" v="118" actId="20577"/>
        <pc:sldMkLst>
          <pc:docMk/>
          <pc:sldMk cId="3086685074" sldId="270"/>
        </pc:sldMkLst>
        <pc:spChg chg="mod">
          <ac:chgData name="DO HAI NAM 20181663" userId="S::nam.dh181663@sis.hust.edu.vn::2732005c-bec3-41ab-a6a6-a7a491af73aa" providerId="AD" clId="Web-{056B1082-8476-6544-EB84-F0A9327908BA}" dt="2020-11-03T15:44:05.483" v="118" actId="20577"/>
          <ac:spMkLst>
            <pc:docMk/>
            <pc:sldMk cId="3086685074" sldId="270"/>
            <ac:spMk id="17" creationId="{46673C6C-F4E2-45EA-9333-0F52A6A69329}"/>
          </ac:spMkLst>
        </pc:spChg>
        <pc:spChg chg="del">
          <ac:chgData name="DO HAI NAM 20181663" userId="S::nam.dh181663@sis.hust.edu.vn::2732005c-bec3-41ab-a6a6-a7a491af73aa" providerId="AD" clId="Web-{056B1082-8476-6544-EB84-F0A9327908BA}" dt="2020-11-03T15:38:03.318" v="3"/>
          <ac:spMkLst>
            <pc:docMk/>
            <pc:sldMk cId="3086685074" sldId="270"/>
            <ac:spMk id="18" creationId="{8AB15859-F146-4318-8F2F-B33A2791D063}"/>
          </ac:spMkLst>
        </pc:spChg>
        <pc:spChg chg="del">
          <ac:chgData name="DO HAI NAM 20181663" userId="S::nam.dh181663@sis.hust.edu.vn::2732005c-bec3-41ab-a6a6-a7a491af73aa" providerId="AD" clId="Web-{056B1082-8476-6544-EB84-F0A9327908BA}" dt="2020-11-03T15:37:57.318" v="1"/>
          <ac:spMkLst>
            <pc:docMk/>
            <pc:sldMk cId="3086685074" sldId="270"/>
            <ac:spMk id="20" creationId="{60F936B3-1C42-4B96-A63A-5F49551630D7}"/>
          </ac:spMkLst>
        </pc:spChg>
        <pc:spChg chg="mod">
          <ac:chgData name="DO HAI NAM 20181663" userId="S::nam.dh181663@sis.hust.edu.vn::2732005c-bec3-41ab-a6a6-a7a491af73aa" providerId="AD" clId="Web-{056B1082-8476-6544-EB84-F0A9327908BA}" dt="2020-11-03T15:41:21.760" v="50" actId="1076"/>
          <ac:spMkLst>
            <pc:docMk/>
            <pc:sldMk cId="3086685074" sldId="270"/>
            <ac:spMk id="21" creationId="{93AEA043-746F-4334-A00A-A4587B060237}"/>
          </ac:spMkLst>
        </pc:spChg>
        <pc:spChg chg="mod">
          <ac:chgData name="DO HAI NAM 20181663" userId="S::nam.dh181663@sis.hust.edu.vn::2732005c-bec3-41ab-a6a6-a7a491af73aa" providerId="AD" clId="Web-{056B1082-8476-6544-EB84-F0A9327908BA}" dt="2020-11-03T15:43:38.467" v="68" actId="20577"/>
          <ac:spMkLst>
            <pc:docMk/>
            <pc:sldMk cId="3086685074" sldId="270"/>
            <ac:spMk id="22" creationId="{7DC83D12-1353-440F-A5DC-1ACD4C118187}"/>
          </ac:spMkLst>
        </pc:spChg>
        <pc:spChg chg="del mod">
          <ac:chgData name="DO HAI NAM 20181663" userId="S::nam.dh181663@sis.hust.edu.vn::2732005c-bec3-41ab-a6a6-a7a491af73aa" providerId="AD" clId="Web-{056B1082-8476-6544-EB84-F0A9327908BA}" dt="2020-11-03T15:38:19.975" v="7"/>
          <ac:spMkLst>
            <pc:docMk/>
            <pc:sldMk cId="3086685074" sldId="270"/>
            <ac:spMk id="24" creationId="{DDFDE9B2-6B76-4ECA-9A96-6A993C0EA642}"/>
          </ac:spMkLst>
        </pc:spChg>
        <pc:grpChg chg="add del mod">
          <ac:chgData name="DO HAI NAM 20181663" userId="S::nam.dh181663@sis.hust.edu.vn::2732005c-bec3-41ab-a6a6-a7a491af73aa" providerId="AD" clId="Web-{056B1082-8476-6544-EB84-F0A9327908BA}" dt="2020-11-03T15:39:00.960" v="14"/>
          <ac:grpSpMkLst>
            <pc:docMk/>
            <pc:sldMk cId="3086685074" sldId="270"/>
            <ac:grpSpMk id="15" creationId="{35AE68D3-9B3D-41EE-ABF0-CCBD535BC4F0}"/>
          </ac:grpSpMkLst>
        </pc:grpChg>
      </pc:sldChg>
      <pc:sldChg chg="modSp ord">
        <pc:chgData name="DO HAI NAM 20181663" userId="S::nam.dh181663@sis.hust.edu.vn::2732005c-bec3-41ab-a6a6-a7a491af73aa" providerId="AD" clId="Web-{056B1082-8476-6544-EB84-F0A9327908BA}" dt="2020-11-03T16:03:35.979" v="265"/>
        <pc:sldMkLst>
          <pc:docMk/>
          <pc:sldMk cId="2116302824" sldId="271"/>
        </pc:sldMkLst>
        <pc:spChg chg="mod">
          <ac:chgData name="DO HAI NAM 20181663" userId="S::nam.dh181663@sis.hust.edu.vn::2732005c-bec3-41ab-a6a6-a7a491af73aa" providerId="AD" clId="Web-{056B1082-8476-6544-EB84-F0A9327908BA}" dt="2020-11-03T15:59:39.473" v="255" actId="1076"/>
          <ac:spMkLst>
            <pc:docMk/>
            <pc:sldMk cId="2116302824" sldId="271"/>
            <ac:spMk id="10" creationId="{22EACE2C-F0BB-4B26-BDA0-E1B66FC049A7}"/>
          </ac:spMkLst>
        </pc:spChg>
        <pc:spChg chg="mod">
          <ac:chgData name="DO HAI NAM 20181663" userId="S::nam.dh181663@sis.hust.edu.vn::2732005c-bec3-41ab-a6a6-a7a491af73aa" providerId="AD" clId="Web-{056B1082-8476-6544-EB84-F0A9327908BA}" dt="2020-11-03T15:59:53.130" v="262" actId="20577"/>
          <ac:spMkLst>
            <pc:docMk/>
            <pc:sldMk cId="2116302824" sldId="271"/>
            <ac:spMk id="11" creationId="{DF7CD60F-31E5-47BD-825E-DF5FFB019C06}"/>
          </ac:spMkLst>
        </pc:spChg>
      </pc:sldChg>
      <pc:sldChg chg="delSp modSp">
        <pc:chgData name="DO HAI NAM 20181663" userId="S::nam.dh181663@sis.hust.edu.vn::2732005c-bec3-41ab-a6a6-a7a491af73aa" providerId="AD" clId="Web-{056B1082-8476-6544-EB84-F0A9327908BA}" dt="2020-11-03T16:08:30.017" v="365" actId="20577"/>
        <pc:sldMkLst>
          <pc:docMk/>
          <pc:sldMk cId="1401309028" sldId="317"/>
        </pc:sldMkLst>
        <pc:spChg chg="del">
          <ac:chgData name="DO HAI NAM 20181663" userId="S::nam.dh181663@sis.hust.edu.vn::2732005c-bec3-41ab-a6a6-a7a491af73aa" providerId="AD" clId="Web-{056B1082-8476-6544-EB84-F0A9327908BA}" dt="2020-11-03T16:07:39.703" v="348"/>
          <ac:spMkLst>
            <pc:docMk/>
            <pc:sldMk cId="1401309028" sldId="317"/>
            <ac:spMk id="3" creationId="{993B75C5-9BDB-4B5F-AB3F-CB12A702F1F8}"/>
          </ac:spMkLst>
        </pc:spChg>
        <pc:spChg chg="mod">
          <ac:chgData name="DO HAI NAM 20181663" userId="S::nam.dh181663@sis.hust.edu.vn::2732005c-bec3-41ab-a6a6-a7a491af73aa" providerId="AD" clId="Web-{056B1082-8476-6544-EB84-F0A9327908BA}" dt="2020-11-03T16:05:18.466" v="303" actId="20577"/>
          <ac:spMkLst>
            <pc:docMk/>
            <pc:sldMk cId="1401309028" sldId="317"/>
            <ac:spMk id="5" creationId="{8591A18A-7559-4485-BC2C-6ACBBA9F87DF}"/>
          </ac:spMkLst>
        </pc:spChg>
        <pc:spChg chg="mod">
          <ac:chgData name="DO HAI NAM 20181663" userId="S::nam.dh181663@sis.hust.edu.vn::2732005c-bec3-41ab-a6a6-a7a491af73aa" providerId="AD" clId="Web-{056B1082-8476-6544-EB84-F0A9327908BA}" dt="2020-11-03T16:08:30.017" v="365" actId="20577"/>
          <ac:spMkLst>
            <pc:docMk/>
            <pc:sldMk cId="1401309028" sldId="317"/>
            <ac:spMk id="6" creationId="{95E3BD7D-EEC6-41FC-867D-95F2B71346B3}"/>
          </ac:spMkLst>
        </pc:spChg>
        <pc:spChg chg="del">
          <ac:chgData name="DO HAI NAM 20181663" userId="S::nam.dh181663@sis.hust.edu.vn::2732005c-bec3-41ab-a6a6-a7a491af73aa" providerId="AD" clId="Web-{056B1082-8476-6544-EB84-F0A9327908BA}" dt="2020-11-03T16:07:45.985" v="349"/>
          <ac:spMkLst>
            <pc:docMk/>
            <pc:sldMk cId="1401309028" sldId="317"/>
            <ac:spMk id="7" creationId="{38A41E9E-1812-4ACE-A417-73C9AF47F355}"/>
          </ac:spMkLst>
        </pc:spChg>
        <pc:spChg chg="mod">
          <ac:chgData name="DO HAI NAM 20181663" userId="S::nam.dh181663@sis.hust.edu.vn::2732005c-bec3-41ab-a6a6-a7a491af73aa" providerId="AD" clId="Web-{056B1082-8476-6544-EB84-F0A9327908BA}" dt="2020-11-03T16:06:47.390" v="332" actId="20577"/>
          <ac:spMkLst>
            <pc:docMk/>
            <pc:sldMk cId="1401309028" sldId="317"/>
            <ac:spMk id="9" creationId="{EC79CA3D-1245-4812-BE2C-A17717D31459}"/>
          </ac:spMkLst>
        </pc:spChg>
        <pc:spChg chg="del mod">
          <ac:chgData name="DO HAI NAM 20181663" userId="S::nam.dh181663@sis.hust.edu.vn::2732005c-bec3-41ab-a6a6-a7a491af73aa" providerId="AD" clId="Web-{056B1082-8476-6544-EB84-F0A9327908BA}" dt="2020-11-03T16:08:01.220" v="355"/>
          <ac:spMkLst>
            <pc:docMk/>
            <pc:sldMk cId="1401309028" sldId="317"/>
            <ac:spMk id="11" creationId="{15E1B5E5-22C6-4CAE-BC59-0EB34CC7C043}"/>
          </ac:spMkLst>
        </pc:spChg>
        <pc:spChg chg="mod">
          <ac:chgData name="DO HAI NAM 20181663" userId="S::nam.dh181663@sis.hust.edu.vn::2732005c-bec3-41ab-a6a6-a7a491af73aa" providerId="AD" clId="Web-{056B1082-8476-6544-EB84-F0A9327908BA}" dt="2020-11-03T16:07:00.781" v="337" actId="20577"/>
          <ac:spMkLst>
            <pc:docMk/>
            <pc:sldMk cId="1401309028" sldId="317"/>
            <ac:spMk id="13" creationId="{5A5757E4-1723-4073-9FC5-1D351F20A151}"/>
          </ac:spMkLst>
        </pc:spChg>
        <pc:spChg chg="del mod">
          <ac:chgData name="DO HAI NAM 20181663" userId="S::nam.dh181663@sis.hust.edu.vn::2732005c-bec3-41ab-a6a6-a7a491af73aa" providerId="AD" clId="Web-{056B1082-8476-6544-EB84-F0A9327908BA}" dt="2020-11-03T16:08:23.783" v="364"/>
          <ac:spMkLst>
            <pc:docMk/>
            <pc:sldMk cId="1401309028" sldId="317"/>
            <ac:spMk id="15" creationId="{437A4661-D2A4-40E5-9248-83B3298A506A}"/>
          </ac:spMkLst>
        </pc:spChg>
        <pc:spChg chg="mod">
          <ac:chgData name="DO HAI NAM 20181663" userId="S::nam.dh181663@sis.hust.edu.vn::2732005c-bec3-41ab-a6a6-a7a491af73aa" providerId="AD" clId="Web-{056B1082-8476-6544-EB84-F0A9327908BA}" dt="2020-11-03T16:08:12.204" v="357" actId="20577"/>
          <ac:spMkLst>
            <pc:docMk/>
            <pc:sldMk cId="1401309028" sldId="317"/>
            <ac:spMk id="17" creationId="{493DF382-44DD-45C3-9704-34E8893BC3AC}"/>
          </ac:spMkLst>
        </pc:spChg>
        <pc:spChg chg="mod">
          <ac:chgData name="DO HAI NAM 20181663" userId="S::nam.dh181663@sis.hust.edu.vn::2732005c-bec3-41ab-a6a6-a7a491af73aa" providerId="AD" clId="Web-{056B1082-8476-6544-EB84-F0A9327908BA}" dt="2020-11-03T16:04:59.434" v="291" actId="1076"/>
          <ac:spMkLst>
            <pc:docMk/>
            <pc:sldMk cId="1401309028" sldId="317"/>
            <ac:spMk id="19" creationId="{042C12F7-AE9B-40D2-A6C4-2F1B6BC860EE}"/>
          </ac:spMkLst>
        </pc:spChg>
        <pc:grpChg chg="mod">
          <ac:chgData name="DO HAI NAM 20181663" userId="S::nam.dh181663@sis.hust.edu.vn::2732005c-bec3-41ab-a6a6-a7a491af73aa" providerId="AD" clId="Web-{056B1082-8476-6544-EB84-F0A9327908BA}" dt="2020-11-03T16:08:19.064" v="362" actId="1076"/>
          <ac:grpSpMkLst>
            <pc:docMk/>
            <pc:sldMk cId="1401309028" sldId="317"/>
            <ac:grpSpMk id="16" creationId="{41FEFB00-F764-4A36-BDE0-EFBFFBAD9C92}"/>
          </ac:grpSpMkLst>
        </pc:grpChg>
      </pc:sldChg>
      <pc:sldChg chg="addSp delSp modSp new mod modClrScheme chgLayout">
        <pc:chgData name="DO HAI NAM 20181663" userId="S::nam.dh181663@sis.hust.edu.vn::2732005c-bec3-41ab-a6a6-a7a491af73aa" providerId="AD" clId="Web-{056B1082-8476-6544-EB84-F0A9327908BA}" dt="2020-11-03T15:56:33.594" v="202"/>
        <pc:sldMkLst>
          <pc:docMk/>
          <pc:sldMk cId="788601483" sldId="340"/>
        </pc:sldMkLst>
        <pc:spChg chg="add mod">
          <ac:chgData name="DO HAI NAM 20181663" userId="S::nam.dh181663@sis.hust.edu.vn::2732005c-bec3-41ab-a6a6-a7a491af73aa" providerId="AD" clId="Web-{056B1082-8476-6544-EB84-F0A9327908BA}" dt="2020-11-03T15:46:30.674" v="128" actId="20577"/>
          <ac:spMkLst>
            <pc:docMk/>
            <pc:sldMk cId="788601483" sldId="340"/>
            <ac:spMk id="43" creationId="{F778FB71-AB33-40E4-A476-8C23DFE8E0E6}"/>
          </ac:spMkLst>
        </pc:spChg>
        <pc:spChg chg="add mod">
          <ac:chgData name="DO HAI NAM 20181663" userId="S::nam.dh181663@sis.hust.edu.vn::2732005c-bec3-41ab-a6a6-a7a491af73aa" providerId="AD" clId="Web-{056B1082-8476-6544-EB84-F0A9327908BA}" dt="2020-11-03T15:53:23.949" v="191"/>
          <ac:spMkLst>
            <pc:docMk/>
            <pc:sldMk cId="788601483" sldId="340"/>
            <ac:spMk id="634" creationId="{2FE65C51-542F-4E7F-B41D-9974CCABAD37}"/>
          </ac:spMkLst>
        </pc:spChg>
        <pc:spChg chg="add mod">
          <ac:chgData name="DO HAI NAM 20181663" userId="S::nam.dh181663@sis.hust.edu.vn::2732005c-bec3-41ab-a6a6-a7a491af73aa" providerId="AD" clId="Web-{056B1082-8476-6544-EB84-F0A9327908BA}" dt="2020-11-03T15:53:53.559" v="193" actId="1076"/>
          <ac:spMkLst>
            <pc:docMk/>
            <pc:sldMk cId="788601483" sldId="340"/>
            <ac:spMk id="635" creationId="{CE5421E0-73A5-408A-A588-C1C85D172595}"/>
          </ac:spMkLst>
        </pc:spChg>
        <pc:graphicFrameChg chg="add mod modGraphic">
          <ac:chgData name="DO HAI NAM 20181663" userId="S::nam.dh181663@sis.hust.edu.vn::2732005c-bec3-41ab-a6a6-a7a491af73aa" providerId="AD" clId="Web-{056B1082-8476-6544-EB84-F0A9327908BA}" dt="2020-11-03T15:48:44.724" v="156" actId="20577"/>
          <ac:graphicFrameMkLst>
            <pc:docMk/>
            <pc:sldMk cId="788601483" sldId="340"/>
            <ac:graphicFrameMk id="4" creationId="{0D8F2655-1058-46BC-B789-85E198CC0A6B}"/>
          </ac:graphicFrameMkLst>
        </pc:graphicFrameChg>
        <pc:picChg chg="add mod">
          <ac:chgData name="DO HAI NAM 20181663" userId="S::nam.dh181663@sis.hust.edu.vn::2732005c-bec3-41ab-a6a6-a7a491af73aa" providerId="AD" clId="Web-{056B1082-8476-6544-EB84-F0A9327908BA}" dt="2020-11-03T15:49:40.897" v="159" actId="14100"/>
          <ac:picMkLst>
            <pc:docMk/>
            <pc:sldMk cId="788601483" sldId="340"/>
            <ac:picMk id="2" creationId="{27C74663-3A84-4AB1-B3C6-D1CB183B96F8}"/>
          </ac:picMkLst>
        </pc:picChg>
        <pc:picChg chg="add mod">
          <ac:chgData name="DO HAI NAM 20181663" userId="S::nam.dh181663@sis.hust.edu.vn::2732005c-bec3-41ab-a6a6-a7a491af73aa" providerId="AD" clId="Web-{056B1082-8476-6544-EB84-F0A9327908BA}" dt="2020-11-03T15:49:37.241" v="158" actId="14100"/>
          <ac:picMkLst>
            <pc:docMk/>
            <pc:sldMk cId="788601483" sldId="340"/>
            <ac:picMk id="3" creationId="{9B26AB72-4704-4F7A-9BD3-78A309D4057D}"/>
          </ac:picMkLst>
        </pc:picChg>
        <pc:picChg chg="add del mod">
          <ac:chgData name="DO HAI NAM 20181663" userId="S::nam.dh181663@sis.hust.edu.vn::2732005c-bec3-41ab-a6a6-a7a491af73aa" providerId="AD" clId="Web-{056B1082-8476-6544-EB84-F0A9327908BA}" dt="2020-11-03T15:51:12.821" v="169"/>
          <ac:picMkLst>
            <pc:docMk/>
            <pc:sldMk cId="788601483" sldId="340"/>
            <ac:picMk id="633" creationId="{3C07979A-D22B-44C2-84ED-4AD1CD9A989B}"/>
          </ac:picMkLst>
        </pc:picChg>
        <pc:picChg chg="add mod">
          <ac:chgData name="DO HAI NAM 20181663" userId="S::nam.dh181663@sis.hust.edu.vn::2732005c-bec3-41ab-a6a6-a7a491af73aa" providerId="AD" clId="Web-{056B1082-8476-6544-EB84-F0A9327908BA}" dt="2020-11-03T15:55:10.889" v="196" actId="1076"/>
          <ac:picMkLst>
            <pc:docMk/>
            <pc:sldMk cId="788601483" sldId="340"/>
            <ac:picMk id="636" creationId="{166571F1-74E7-4C0A-A7DC-99DFF5C2F0DC}"/>
          </ac:picMkLst>
        </pc:picChg>
        <pc:picChg chg="add mod">
          <ac:chgData name="DO HAI NAM 20181663" userId="S::nam.dh181663@sis.hust.edu.vn::2732005c-bec3-41ab-a6a6-a7a491af73aa" providerId="AD" clId="Web-{056B1082-8476-6544-EB84-F0A9327908BA}" dt="2020-11-03T15:56:09.359" v="201" actId="1076"/>
          <ac:picMkLst>
            <pc:docMk/>
            <pc:sldMk cId="788601483" sldId="340"/>
            <ac:picMk id="637" creationId="{7457DA39-6F0C-4DC0-A88D-D0ADDBCBB1E7}"/>
          </ac:picMkLst>
        </pc:picChg>
      </pc:sldChg>
    </pc:docChg>
  </pc:docChgLst>
  <pc:docChgLst>
    <pc:chgData name="DO HAI NAM 20181663" userId="S::nam.dh181663@sis.hust.edu.vn::2732005c-bec3-41ab-a6a6-a7a491af73aa" providerId="AD" clId="Web-{6F7F0A3B-F4C7-B8F4-5482-950FFE48DE1D}"/>
    <pc:docChg chg="addSld delSld modSld addMainMaster">
      <pc:chgData name="DO HAI NAM 20181663" userId="S::nam.dh181663@sis.hust.edu.vn::2732005c-bec3-41ab-a6a6-a7a491af73aa" providerId="AD" clId="Web-{6F7F0A3B-F4C7-B8F4-5482-950FFE48DE1D}" dt="2020-11-03T16:47:10.604" v="331"/>
      <pc:docMkLst>
        <pc:docMk/>
      </pc:docMkLst>
      <pc:sldChg chg="addSp delSp modSp">
        <pc:chgData name="DO HAI NAM 20181663" userId="S::nam.dh181663@sis.hust.edu.vn::2732005c-bec3-41ab-a6a6-a7a491af73aa" providerId="AD" clId="Web-{6F7F0A3B-F4C7-B8F4-5482-950FFE48DE1D}" dt="2020-11-03T16:47:10.604" v="331"/>
        <pc:sldMkLst>
          <pc:docMk/>
          <pc:sldMk cId="2720491299" sldId="278"/>
        </pc:sldMkLst>
        <pc:spChg chg="mod">
          <ac:chgData name="DO HAI NAM 20181663" userId="S::nam.dh181663@sis.hust.edu.vn::2732005c-bec3-41ab-a6a6-a7a491af73aa" providerId="AD" clId="Web-{6F7F0A3B-F4C7-B8F4-5482-950FFE48DE1D}" dt="2020-11-03T16:29:15.070" v="89" actId="20577"/>
          <ac:spMkLst>
            <pc:docMk/>
            <pc:sldMk cId="2720491299" sldId="278"/>
            <ac:spMk id="2" creationId="{206381AD-4C2B-4745-99B1-0BBCE6131A71}"/>
          </ac:spMkLst>
        </pc:spChg>
        <pc:spChg chg="mod">
          <ac:chgData name="DO HAI NAM 20181663" userId="S::nam.dh181663@sis.hust.edu.vn::2732005c-bec3-41ab-a6a6-a7a491af73aa" providerId="AD" clId="Web-{6F7F0A3B-F4C7-B8F4-5482-950FFE48DE1D}" dt="2020-11-03T16:33:27.381" v="230" actId="1076"/>
          <ac:spMkLst>
            <pc:docMk/>
            <pc:sldMk cId="2720491299" sldId="278"/>
            <ac:spMk id="3" creationId="{E9647152-983C-49E8-9F34-F9883A63DBB6}"/>
          </ac:spMkLst>
        </pc:spChg>
        <pc:spChg chg="mod">
          <ac:chgData name="DO HAI NAM 20181663" userId="S::nam.dh181663@sis.hust.edu.vn::2732005c-bec3-41ab-a6a6-a7a491af73aa" providerId="AD" clId="Web-{6F7F0A3B-F4C7-B8F4-5482-950FFE48DE1D}" dt="2020-11-03T16:42:16.472" v="288" actId="20577"/>
          <ac:spMkLst>
            <pc:docMk/>
            <pc:sldMk cId="2720491299" sldId="278"/>
            <ac:spMk id="4" creationId="{FEE95F1F-FB62-4B4C-9F0B-FA681AEE1E2B}"/>
          </ac:spMkLst>
        </pc:spChg>
        <pc:spChg chg="mod">
          <ac:chgData name="DO HAI NAM 20181663" userId="S::nam.dh181663@sis.hust.edu.vn::2732005c-bec3-41ab-a6a6-a7a491af73aa" providerId="AD" clId="Web-{6F7F0A3B-F4C7-B8F4-5482-950FFE48DE1D}" dt="2020-11-03T16:33:27.397" v="232" actId="1076"/>
          <ac:spMkLst>
            <pc:docMk/>
            <pc:sldMk cId="2720491299" sldId="278"/>
            <ac:spMk id="5" creationId="{0CE3B5B2-728D-403D-9D87-14149A2E1A61}"/>
          </ac:spMkLst>
        </pc:spChg>
        <pc:spChg chg="mod">
          <ac:chgData name="DO HAI NAM 20181663" userId="S::nam.dh181663@sis.hust.edu.vn::2732005c-bec3-41ab-a6a6-a7a491af73aa" providerId="AD" clId="Web-{6F7F0A3B-F4C7-B8F4-5482-950FFE48DE1D}" dt="2020-11-03T16:33:27.412" v="233" actId="1076"/>
          <ac:spMkLst>
            <pc:docMk/>
            <pc:sldMk cId="2720491299" sldId="278"/>
            <ac:spMk id="6" creationId="{99E07440-AFB1-402B-A374-9476FBA9AC8B}"/>
          </ac:spMkLst>
        </pc:spChg>
        <pc:spChg chg="del mod">
          <ac:chgData name="DO HAI NAM 20181663" userId="S::nam.dh181663@sis.hust.edu.vn::2732005c-bec3-41ab-a6a6-a7a491af73aa" providerId="AD" clId="Web-{6F7F0A3B-F4C7-B8F4-5482-950FFE48DE1D}" dt="2020-11-03T16:41:13.783" v="271"/>
          <ac:spMkLst>
            <pc:docMk/>
            <pc:sldMk cId="2720491299" sldId="278"/>
            <ac:spMk id="7" creationId="{9E4D582D-3FB9-499C-93A5-F4399A2540EB}"/>
          </ac:spMkLst>
        </pc:spChg>
        <pc:spChg chg="del mod">
          <ac:chgData name="DO HAI NAM 20181663" userId="S::nam.dh181663@sis.hust.edu.vn::2732005c-bec3-41ab-a6a6-a7a491af73aa" providerId="AD" clId="Web-{6F7F0A3B-F4C7-B8F4-5482-950FFE48DE1D}" dt="2020-11-03T16:39:28.640" v="264"/>
          <ac:spMkLst>
            <pc:docMk/>
            <pc:sldMk cId="2720491299" sldId="278"/>
            <ac:spMk id="8" creationId="{E89BBC20-83A1-480D-84CA-0140249522D9}"/>
          </ac:spMkLst>
        </pc:spChg>
        <pc:spChg chg="del mod">
          <ac:chgData name="DO HAI NAM 20181663" userId="S::nam.dh181663@sis.hust.edu.vn::2732005c-bec3-41ab-a6a6-a7a491af73aa" providerId="AD" clId="Web-{6F7F0A3B-F4C7-B8F4-5482-950FFE48DE1D}" dt="2020-11-03T16:33:56.773" v="242"/>
          <ac:spMkLst>
            <pc:docMk/>
            <pc:sldMk cId="2720491299" sldId="278"/>
            <ac:spMk id="9" creationId="{E0128FAD-AD00-4242-94C0-A3B0A04B2802}"/>
          </ac:spMkLst>
        </pc:spChg>
        <pc:spChg chg="add del">
          <ac:chgData name="DO HAI NAM 20181663" userId="S::nam.dh181663@sis.hust.edu.vn::2732005c-bec3-41ab-a6a6-a7a491af73aa" providerId="AD" clId="Web-{6F7F0A3B-F4C7-B8F4-5482-950FFE48DE1D}" dt="2020-11-03T16:33:01.521" v="229"/>
          <ac:spMkLst>
            <pc:docMk/>
            <pc:sldMk cId="2720491299" sldId="278"/>
            <ac:spMk id="10" creationId="{A5FB48C7-9C68-47C0-8DB6-68A116A59A79}"/>
          </ac:spMkLst>
        </pc:spChg>
        <pc:spChg chg="del mod">
          <ac:chgData name="DO HAI NAM 20181663" userId="S::nam.dh181663@sis.hust.edu.vn::2732005c-bec3-41ab-a6a6-a7a491af73aa" providerId="AD" clId="Web-{6F7F0A3B-F4C7-B8F4-5482-950FFE48DE1D}" dt="2020-11-03T16:38:16.076" v="255"/>
          <ac:spMkLst>
            <pc:docMk/>
            <pc:sldMk cId="2720491299" sldId="278"/>
            <ac:spMk id="12" creationId="{F8681329-8D57-4047-9185-C5CD23E86D92}"/>
          </ac:spMkLst>
        </pc:spChg>
        <pc:spChg chg="mod">
          <ac:chgData name="DO HAI NAM 20181663" userId="S::nam.dh181663@sis.hust.edu.vn::2732005c-bec3-41ab-a6a6-a7a491af73aa" providerId="AD" clId="Web-{6F7F0A3B-F4C7-B8F4-5482-950FFE48DE1D}" dt="2020-11-03T16:38:03.403" v="254" actId="1076"/>
          <ac:spMkLst>
            <pc:docMk/>
            <pc:sldMk cId="2720491299" sldId="278"/>
            <ac:spMk id="21" creationId="{4CA119EC-7441-4652-B307-04843BD04658}"/>
          </ac:spMkLst>
        </pc:spChg>
        <pc:spChg chg="mod">
          <ac:chgData name="DO HAI NAM 20181663" userId="S::nam.dh181663@sis.hust.edu.vn::2732005c-bec3-41ab-a6a6-a7a491af73aa" providerId="AD" clId="Web-{6F7F0A3B-F4C7-B8F4-5482-950FFE48DE1D}" dt="2020-11-03T16:37:58.122" v="253" actId="1076"/>
          <ac:spMkLst>
            <pc:docMk/>
            <pc:sldMk cId="2720491299" sldId="278"/>
            <ac:spMk id="22" creationId="{E9563722-3B1E-47C8-B7AA-4E493FB9CE88}"/>
          </ac:spMkLst>
        </pc:spChg>
        <pc:spChg chg="add del mod">
          <ac:chgData name="DO HAI NAM 20181663" userId="S::nam.dh181663@sis.hust.edu.vn::2732005c-bec3-41ab-a6a6-a7a491af73aa" providerId="AD" clId="Web-{6F7F0A3B-F4C7-B8F4-5482-950FFE48DE1D}" dt="2020-11-03T16:37:00.246" v="248"/>
          <ac:spMkLst>
            <pc:docMk/>
            <pc:sldMk cId="2720491299" sldId="278"/>
            <ac:spMk id="34" creationId="{357C68A5-9920-428F-93BD-356BFD9BF17F}"/>
          </ac:spMkLst>
        </pc:spChg>
        <pc:spChg chg="add mod">
          <ac:chgData name="DO HAI NAM 20181663" userId="S::nam.dh181663@sis.hust.edu.vn::2732005c-bec3-41ab-a6a6-a7a491af73aa" providerId="AD" clId="Web-{6F7F0A3B-F4C7-B8F4-5482-950FFE48DE1D}" dt="2020-11-03T16:37:06.996" v="249" actId="1076"/>
          <ac:spMkLst>
            <pc:docMk/>
            <pc:sldMk cId="2720491299" sldId="278"/>
            <ac:spMk id="35" creationId="{299B9E12-2ABB-4578-B7E4-7592978F81B6}"/>
          </ac:spMkLst>
        </pc:spChg>
        <pc:spChg chg="mod">
          <ac:chgData name="DO HAI NAM 20181663" userId="S::nam.dh181663@sis.hust.edu.vn::2732005c-bec3-41ab-a6a6-a7a491af73aa" providerId="AD" clId="Web-{6F7F0A3B-F4C7-B8F4-5482-950FFE48DE1D}" dt="2020-11-03T16:33:27.475" v="238" actId="1076"/>
          <ac:spMkLst>
            <pc:docMk/>
            <pc:sldMk cId="2720491299" sldId="278"/>
            <ac:spMk id="36" creationId="{FBB1981F-9D0F-42BF-84F8-7196EDC532C4}"/>
          </ac:spMkLst>
        </pc:spChg>
        <pc:spChg chg="mod">
          <ac:chgData name="DO HAI NAM 20181663" userId="S::nam.dh181663@sis.hust.edu.vn::2732005c-bec3-41ab-a6a6-a7a491af73aa" providerId="AD" clId="Web-{6F7F0A3B-F4C7-B8F4-5482-950FFE48DE1D}" dt="2020-11-03T16:33:27.475" v="239" actId="1076"/>
          <ac:spMkLst>
            <pc:docMk/>
            <pc:sldMk cId="2720491299" sldId="278"/>
            <ac:spMk id="37" creationId="{8E1FA560-CE42-44CE-A8AE-4C8814BE529E}"/>
          </ac:spMkLst>
        </pc:spChg>
        <pc:spChg chg="del mod">
          <ac:chgData name="DO HAI NAM 20181663" userId="S::nam.dh181663@sis.hust.edu.vn::2732005c-bec3-41ab-a6a6-a7a491af73aa" providerId="AD" clId="Web-{6F7F0A3B-F4C7-B8F4-5482-950FFE48DE1D}" dt="2020-11-03T16:32:11.942" v="212"/>
          <ac:spMkLst>
            <pc:docMk/>
            <pc:sldMk cId="2720491299" sldId="278"/>
            <ac:spMk id="38" creationId="{D1ACA858-56D0-406F-A257-F1E8EA6481D2}"/>
          </ac:spMkLst>
        </pc:spChg>
        <pc:spChg chg="mod">
          <ac:chgData name="DO HAI NAM 20181663" userId="S::nam.dh181663@sis.hust.edu.vn::2732005c-bec3-41ab-a6a6-a7a491af73aa" providerId="AD" clId="Web-{6F7F0A3B-F4C7-B8F4-5482-950FFE48DE1D}" dt="2020-11-03T16:33:38.850" v="241" actId="1076"/>
          <ac:spMkLst>
            <pc:docMk/>
            <pc:sldMk cId="2720491299" sldId="278"/>
            <ac:spMk id="39" creationId="{626D214D-E295-44AA-97D6-6389CA1FCAED}"/>
          </ac:spMkLst>
        </pc:spChg>
        <pc:spChg chg="add del mod">
          <ac:chgData name="DO HAI NAM 20181663" userId="S::nam.dh181663@sis.hust.edu.vn::2732005c-bec3-41ab-a6a6-a7a491af73aa" providerId="AD" clId="Web-{6F7F0A3B-F4C7-B8F4-5482-950FFE48DE1D}" dt="2020-11-03T16:33:27.491" v="240" actId="1076"/>
          <ac:spMkLst>
            <pc:docMk/>
            <pc:sldMk cId="2720491299" sldId="278"/>
            <ac:spMk id="40" creationId="{F390D6E0-A396-4A9A-93BF-E70A237B25BC}"/>
          </ac:spMkLst>
        </pc:spChg>
        <pc:spChg chg="add del">
          <ac:chgData name="DO HAI NAM 20181663" userId="S::nam.dh181663@sis.hust.edu.vn::2732005c-bec3-41ab-a6a6-a7a491af73aa" providerId="AD" clId="Web-{6F7F0A3B-F4C7-B8F4-5482-950FFE48DE1D}" dt="2020-11-03T16:46:42.135" v="330"/>
          <ac:spMkLst>
            <pc:docMk/>
            <pc:sldMk cId="2720491299" sldId="278"/>
            <ac:spMk id="63" creationId="{48DFF112-88E8-437B-8C32-FF8739BE70D4}"/>
          </ac:spMkLst>
        </pc:spChg>
        <pc:grpChg chg="del">
          <ac:chgData name="DO HAI NAM 20181663" userId="S::nam.dh181663@sis.hust.edu.vn::2732005c-bec3-41ab-a6a6-a7a491af73aa" providerId="AD" clId="Web-{6F7F0A3B-F4C7-B8F4-5482-950FFE48DE1D}" dt="2020-11-03T16:37:42.934" v="251"/>
          <ac:grpSpMkLst>
            <pc:docMk/>
            <pc:sldMk cId="2720491299" sldId="278"/>
            <ac:grpSpMk id="17" creationId="{C6357DA9-19D4-4C6D-8893-570936FB8348}"/>
          </ac:grpSpMkLst>
        </pc:grpChg>
        <pc:picChg chg="add del mod">
          <ac:chgData name="DO HAI NAM 20181663" userId="S::nam.dh181663@sis.hust.edu.vn::2732005c-bec3-41ab-a6a6-a7a491af73aa" providerId="AD" clId="Web-{6F7F0A3B-F4C7-B8F4-5482-950FFE48DE1D}" dt="2020-11-03T16:36:23.667" v="246"/>
          <ac:picMkLst>
            <pc:docMk/>
            <pc:sldMk cId="2720491299" sldId="278"/>
            <ac:picMk id="33" creationId="{61B71780-ABCD-4D10-99C0-236E1869F11D}"/>
          </ac:picMkLst>
        </pc:picChg>
        <pc:picChg chg="add del mod">
          <ac:chgData name="DO HAI NAM 20181663" userId="S::nam.dh181663@sis.hust.edu.vn::2732005c-bec3-41ab-a6a6-a7a491af73aa" providerId="AD" clId="Web-{6F7F0A3B-F4C7-B8F4-5482-950FFE48DE1D}" dt="2020-11-03T16:38:45.639" v="257"/>
          <ac:picMkLst>
            <pc:docMk/>
            <pc:sldMk cId="2720491299" sldId="278"/>
            <ac:picMk id="43" creationId="{80A60BA0-B3FF-4ECB-BA0D-B1AF098D6071}"/>
          </ac:picMkLst>
        </pc:picChg>
        <pc:picChg chg="add del mod">
          <ac:chgData name="DO HAI NAM 20181663" userId="S::nam.dh181663@sis.hust.edu.vn::2732005c-bec3-41ab-a6a6-a7a491af73aa" providerId="AD" clId="Web-{6F7F0A3B-F4C7-B8F4-5482-950FFE48DE1D}" dt="2020-11-03T16:39:04.295" v="259"/>
          <ac:picMkLst>
            <pc:docMk/>
            <pc:sldMk cId="2720491299" sldId="278"/>
            <ac:picMk id="44" creationId="{C1EDCD59-CD1B-4F5A-B655-27995A5894F4}"/>
          </ac:picMkLst>
        </pc:picChg>
        <pc:picChg chg="add mod">
          <ac:chgData name="DO HAI NAM 20181663" userId="S::nam.dh181663@sis.hust.edu.vn::2732005c-bec3-41ab-a6a6-a7a491af73aa" providerId="AD" clId="Web-{6F7F0A3B-F4C7-B8F4-5482-950FFE48DE1D}" dt="2020-11-03T16:39:51.797" v="270" actId="1076"/>
          <ac:picMkLst>
            <pc:docMk/>
            <pc:sldMk cId="2720491299" sldId="278"/>
            <ac:picMk id="45" creationId="{FC87DE44-9332-4671-AAFE-9FB3A666D56E}"/>
          </ac:picMkLst>
        </pc:picChg>
        <pc:picChg chg="add mod">
          <ac:chgData name="DO HAI NAM 20181663" userId="S::nam.dh181663@sis.hust.edu.vn::2732005c-bec3-41ab-a6a6-a7a491af73aa" providerId="AD" clId="Web-{6F7F0A3B-F4C7-B8F4-5482-950FFE48DE1D}" dt="2020-11-03T16:47:10.604" v="331"/>
          <ac:picMkLst>
            <pc:docMk/>
            <pc:sldMk cId="2720491299" sldId="278"/>
            <ac:picMk id="64" creationId="{C508129B-F72D-4B52-9959-4ECA022AFE94}"/>
          </ac:picMkLst>
        </pc:picChg>
        <pc:inkChg chg="add del">
          <ac:chgData name="DO HAI NAM 20181663" userId="S::nam.dh181663@sis.hust.edu.vn::2732005c-bec3-41ab-a6a6-a7a491af73aa" providerId="AD" clId="Web-{6F7F0A3B-F4C7-B8F4-5482-950FFE48DE1D}" dt="2020-11-03T16:42:43.832" v="290"/>
          <ac:inkMkLst>
            <pc:docMk/>
            <pc:sldMk cId="2720491299" sldId="278"/>
            <ac:inkMk id="46" creationId="{4BFEDADD-FDE8-4D0F-B0DE-B357C103B776}"/>
          </ac:inkMkLst>
        </pc:inkChg>
        <pc:inkChg chg="add del">
          <ac:chgData name="DO HAI NAM 20181663" userId="S::nam.dh181663@sis.hust.edu.vn::2732005c-bec3-41ab-a6a6-a7a491af73aa" providerId="AD" clId="Web-{6F7F0A3B-F4C7-B8F4-5482-950FFE48DE1D}" dt="2020-11-03T16:43:10.598" v="298"/>
          <ac:inkMkLst>
            <pc:docMk/>
            <pc:sldMk cId="2720491299" sldId="278"/>
            <ac:inkMk id="47" creationId="{EBEBA3D0-8E85-4622-89F9-86AAF19D53A0}"/>
          </ac:inkMkLst>
        </pc:inkChg>
        <pc:inkChg chg="add del">
          <ac:chgData name="DO HAI NAM 20181663" userId="S::nam.dh181663@sis.hust.edu.vn::2732005c-bec3-41ab-a6a6-a7a491af73aa" providerId="AD" clId="Web-{6F7F0A3B-F4C7-B8F4-5482-950FFE48DE1D}" dt="2020-11-03T16:43:09.536" v="297"/>
          <ac:inkMkLst>
            <pc:docMk/>
            <pc:sldMk cId="2720491299" sldId="278"/>
            <ac:inkMk id="48" creationId="{FC9FB085-52EF-4A00-947A-D88AAB5619CA}"/>
          </ac:inkMkLst>
        </pc:inkChg>
        <pc:inkChg chg="add del">
          <ac:chgData name="DO HAI NAM 20181663" userId="S::nam.dh181663@sis.hust.edu.vn::2732005c-bec3-41ab-a6a6-a7a491af73aa" providerId="AD" clId="Web-{6F7F0A3B-F4C7-B8F4-5482-950FFE48DE1D}" dt="2020-11-03T16:43:05.317" v="295"/>
          <ac:inkMkLst>
            <pc:docMk/>
            <pc:sldMk cId="2720491299" sldId="278"/>
            <ac:inkMk id="49" creationId="{AAC7A244-F6F6-4880-8C0C-88DA9ECCEAC7}"/>
          </ac:inkMkLst>
        </pc:inkChg>
        <pc:inkChg chg="add del">
          <ac:chgData name="DO HAI NAM 20181663" userId="S::nam.dh181663@sis.hust.edu.vn::2732005c-bec3-41ab-a6a6-a7a491af73aa" providerId="AD" clId="Web-{6F7F0A3B-F4C7-B8F4-5482-950FFE48DE1D}" dt="2020-11-03T16:43:28.458" v="300"/>
          <ac:inkMkLst>
            <pc:docMk/>
            <pc:sldMk cId="2720491299" sldId="278"/>
            <ac:inkMk id="50" creationId="{492B0096-CF7B-4F94-BABE-B58BD7A72BAC}"/>
          </ac:inkMkLst>
        </pc:inkChg>
        <pc:inkChg chg="add del">
          <ac:chgData name="DO HAI NAM 20181663" userId="S::nam.dh181663@sis.hust.edu.vn::2732005c-bec3-41ab-a6a6-a7a491af73aa" providerId="AD" clId="Web-{6F7F0A3B-F4C7-B8F4-5482-950FFE48DE1D}" dt="2020-11-03T16:43:39.286" v="304"/>
          <ac:inkMkLst>
            <pc:docMk/>
            <pc:sldMk cId="2720491299" sldId="278"/>
            <ac:inkMk id="51" creationId="{4310AC3A-E8BD-4B7D-B00E-6E41EF31578A}"/>
          </ac:inkMkLst>
        </pc:inkChg>
        <pc:inkChg chg="add del">
          <ac:chgData name="DO HAI NAM 20181663" userId="S::nam.dh181663@sis.hust.edu.vn::2732005c-bec3-41ab-a6a6-a7a491af73aa" providerId="AD" clId="Web-{6F7F0A3B-F4C7-B8F4-5482-950FFE48DE1D}" dt="2020-11-03T16:43:36.911" v="303"/>
          <ac:inkMkLst>
            <pc:docMk/>
            <pc:sldMk cId="2720491299" sldId="278"/>
            <ac:inkMk id="52" creationId="{589A6005-7444-48CD-B1E0-81289C12835F}"/>
          </ac:inkMkLst>
        </pc:inkChg>
        <pc:inkChg chg="add del">
          <ac:chgData name="DO HAI NAM 20181663" userId="S::nam.dh181663@sis.hust.edu.vn::2732005c-bec3-41ab-a6a6-a7a491af73aa" providerId="AD" clId="Web-{6F7F0A3B-F4C7-B8F4-5482-950FFE48DE1D}" dt="2020-11-03T16:43:45.537" v="306"/>
          <ac:inkMkLst>
            <pc:docMk/>
            <pc:sldMk cId="2720491299" sldId="278"/>
            <ac:inkMk id="53" creationId="{92C2BEDA-F304-47C1-A69C-56DCC08AA01F}"/>
          </ac:inkMkLst>
        </pc:inkChg>
        <pc:inkChg chg="add del">
          <ac:chgData name="DO HAI NAM 20181663" userId="S::nam.dh181663@sis.hust.edu.vn::2732005c-bec3-41ab-a6a6-a7a491af73aa" providerId="AD" clId="Web-{6F7F0A3B-F4C7-B8F4-5482-950FFE48DE1D}" dt="2020-11-03T16:45:39.117" v="328"/>
          <ac:inkMkLst>
            <pc:docMk/>
            <pc:sldMk cId="2720491299" sldId="278"/>
            <ac:inkMk id="54" creationId="{1F635F37-5BCD-41F6-9DE1-04B51CDCEDE0}"/>
          </ac:inkMkLst>
        </pc:inkChg>
        <pc:inkChg chg="add del">
          <ac:chgData name="DO HAI NAM 20181663" userId="S::nam.dh181663@sis.hust.edu.vn::2732005c-bec3-41ab-a6a6-a7a491af73aa" providerId="AD" clId="Web-{6F7F0A3B-F4C7-B8F4-5482-950FFE48DE1D}" dt="2020-11-03T16:44:11.615" v="317"/>
          <ac:inkMkLst>
            <pc:docMk/>
            <pc:sldMk cId="2720491299" sldId="278"/>
            <ac:inkMk id="55" creationId="{FBDB0D73-A797-4137-A586-200550EBE78D}"/>
          </ac:inkMkLst>
        </pc:inkChg>
        <pc:inkChg chg="add del">
          <ac:chgData name="DO HAI NAM 20181663" userId="S::nam.dh181663@sis.hust.edu.vn::2732005c-bec3-41ab-a6a6-a7a491af73aa" providerId="AD" clId="Web-{6F7F0A3B-F4C7-B8F4-5482-950FFE48DE1D}" dt="2020-11-03T16:44:08.818" v="316"/>
          <ac:inkMkLst>
            <pc:docMk/>
            <pc:sldMk cId="2720491299" sldId="278"/>
            <ac:inkMk id="56" creationId="{8061B36C-F9C4-44C5-98BB-3070D6B406E5}"/>
          </ac:inkMkLst>
        </pc:inkChg>
        <pc:inkChg chg="add del">
          <ac:chgData name="DO HAI NAM 20181663" userId="S::nam.dh181663@sis.hust.edu.vn::2732005c-bec3-41ab-a6a6-a7a491af73aa" providerId="AD" clId="Web-{6F7F0A3B-F4C7-B8F4-5482-950FFE48DE1D}" dt="2020-11-03T16:44:06.725" v="315"/>
          <ac:inkMkLst>
            <pc:docMk/>
            <pc:sldMk cId="2720491299" sldId="278"/>
            <ac:inkMk id="57" creationId="{4B111E2C-6D2C-4C9A-AFB6-ABA74DD2EAD3}"/>
          </ac:inkMkLst>
        </pc:inkChg>
        <pc:inkChg chg="add del">
          <ac:chgData name="DO HAI NAM 20181663" userId="S::nam.dh181663@sis.hust.edu.vn::2732005c-bec3-41ab-a6a6-a7a491af73aa" providerId="AD" clId="Web-{6F7F0A3B-F4C7-B8F4-5482-950FFE48DE1D}" dt="2020-11-03T16:44:02.959" v="314"/>
          <ac:inkMkLst>
            <pc:docMk/>
            <pc:sldMk cId="2720491299" sldId="278"/>
            <ac:inkMk id="58" creationId="{C764D4D0-D3DE-4F29-829F-E752110AD8E0}"/>
          </ac:inkMkLst>
        </pc:inkChg>
        <pc:inkChg chg="add del">
          <ac:chgData name="DO HAI NAM 20181663" userId="S::nam.dh181663@sis.hust.edu.vn::2732005c-bec3-41ab-a6a6-a7a491af73aa" providerId="AD" clId="Web-{6F7F0A3B-F4C7-B8F4-5482-950FFE48DE1D}" dt="2020-11-03T16:44:00.303" v="313"/>
          <ac:inkMkLst>
            <pc:docMk/>
            <pc:sldMk cId="2720491299" sldId="278"/>
            <ac:inkMk id="59" creationId="{51E1F555-61E4-43B3-A612-1234E10071C5}"/>
          </ac:inkMkLst>
        </pc:inkChg>
        <pc:inkChg chg="add del mod">
          <ac:chgData name="DO HAI NAM 20181663" userId="S::nam.dh181663@sis.hust.edu.vn::2732005c-bec3-41ab-a6a6-a7a491af73aa" providerId="AD" clId="Web-{6F7F0A3B-F4C7-B8F4-5482-950FFE48DE1D}" dt="2020-11-03T16:45:39.117" v="327"/>
          <ac:inkMkLst>
            <pc:docMk/>
            <pc:sldMk cId="2720491299" sldId="278"/>
            <ac:inkMk id="60" creationId="{9E02884C-0E6A-4323-8138-2EAA3E15732C}"/>
          </ac:inkMkLst>
        </pc:inkChg>
        <pc:inkChg chg="add del">
          <ac:chgData name="DO HAI NAM 20181663" userId="S::nam.dh181663@sis.hust.edu.vn::2732005c-bec3-41ab-a6a6-a7a491af73aa" providerId="AD" clId="Web-{6F7F0A3B-F4C7-B8F4-5482-950FFE48DE1D}" dt="2020-11-03T16:45:39.117" v="326"/>
          <ac:inkMkLst>
            <pc:docMk/>
            <pc:sldMk cId="2720491299" sldId="278"/>
            <ac:inkMk id="61" creationId="{A34377AB-CE18-4DC5-BCCB-502A254ABB1B}"/>
          </ac:inkMkLst>
        </pc:inkChg>
        <pc:inkChg chg="add del mod">
          <ac:chgData name="DO HAI NAM 20181663" userId="S::nam.dh181663@sis.hust.edu.vn::2732005c-bec3-41ab-a6a6-a7a491af73aa" providerId="AD" clId="Web-{6F7F0A3B-F4C7-B8F4-5482-950FFE48DE1D}" dt="2020-11-03T16:45:39.117" v="325"/>
          <ac:inkMkLst>
            <pc:docMk/>
            <pc:sldMk cId="2720491299" sldId="278"/>
            <ac:inkMk id="62" creationId="{C9F4C3A6-F95D-45E9-9D06-4F4945BDCDE0}"/>
          </ac:inkMkLst>
        </pc:inkChg>
        <pc:cxnChg chg="del">
          <ac:chgData name="DO HAI NAM 20181663" userId="S::nam.dh181663@sis.hust.edu.vn::2732005c-bec3-41ab-a6a6-a7a491af73aa" providerId="AD" clId="Web-{6F7F0A3B-F4C7-B8F4-5482-950FFE48DE1D}" dt="2020-11-03T16:37:41.903" v="250"/>
          <ac:cxnSpMkLst>
            <pc:docMk/>
            <pc:sldMk cId="2720491299" sldId="278"/>
            <ac:cxnSpMk id="23" creationId="{2379F85C-BBD7-4D76-9E5B-2FB8FD6296BD}"/>
          </ac:cxnSpMkLst>
        </pc:cxnChg>
        <pc:cxnChg chg="mod">
          <ac:chgData name="DO HAI NAM 20181663" userId="S::nam.dh181663@sis.hust.edu.vn::2732005c-bec3-41ab-a6a6-a7a491af73aa" providerId="AD" clId="Web-{6F7F0A3B-F4C7-B8F4-5482-950FFE48DE1D}" dt="2020-11-03T16:37:54.669" v="252" actId="1076"/>
          <ac:cxnSpMkLst>
            <pc:docMk/>
            <pc:sldMk cId="2720491299" sldId="278"/>
            <ac:cxnSpMk id="24" creationId="{B758394B-CB2A-47B2-B99E-7D11B7D9A8A7}"/>
          </ac:cxnSpMkLst>
        </pc:cxnChg>
      </pc:sldChg>
      <pc:sldChg chg="addSp delSp modSp mod chgLayout">
        <pc:chgData name="DO HAI NAM 20181663" userId="S::nam.dh181663@sis.hust.edu.vn::2732005c-bec3-41ab-a6a6-a7a491af73aa" providerId="AD" clId="Web-{6F7F0A3B-F4C7-B8F4-5482-950FFE48DE1D}" dt="2020-11-03T16:21:25.637" v="46" actId="14100"/>
        <pc:sldMkLst>
          <pc:docMk/>
          <pc:sldMk cId="1401309028" sldId="317"/>
        </pc:sldMkLst>
        <pc:spChg chg="mod">
          <ac:chgData name="DO HAI NAM 20181663" userId="S::nam.dh181663@sis.hust.edu.vn::2732005c-bec3-41ab-a6a6-a7a491af73aa" providerId="AD" clId="Web-{6F7F0A3B-F4C7-B8F4-5482-950FFE48DE1D}" dt="2020-11-03T16:21:20.668" v="45" actId="14100"/>
          <ac:spMkLst>
            <pc:docMk/>
            <pc:sldMk cId="1401309028" sldId="317"/>
            <ac:spMk id="5" creationId="{8591A18A-7559-4485-BC2C-6ACBBA9F87DF}"/>
          </ac:spMkLst>
        </pc:spChg>
        <pc:spChg chg="mod">
          <ac:chgData name="DO HAI NAM 20181663" userId="S::nam.dh181663@sis.hust.edu.vn::2732005c-bec3-41ab-a6a6-a7a491af73aa" providerId="AD" clId="Web-{6F7F0A3B-F4C7-B8F4-5482-950FFE48DE1D}" dt="2020-11-03T16:10:29.215" v="9" actId="20577"/>
          <ac:spMkLst>
            <pc:docMk/>
            <pc:sldMk cId="1401309028" sldId="317"/>
            <ac:spMk id="6" creationId="{95E3BD7D-EEC6-41FC-867D-95F2B71346B3}"/>
          </ac:spMkLst>
        </pc:spChg>
        <pc:spChg chg="add del mod ord">
          <ac:chgData name="DO HAI NAM 20181663" userId="S::nam.dh181663@sis.hust.edu.vn::2732005c-bec3-41ab-a6a6-a7a491af73aa" providerId="AD" clId="Web-{6F7F0A3B-F4C7-B8F4-5482-950FFE48DE1D}" dt="2020-11-03T16:12:01.967" v="38"/>
          <ac:spMkLst>
            <pc:docMk/>
            <pc:sldMk cId="1401309028" sldId="317"/>
            <ac:spMk id="7" creationId="{9416A7EC-F6FA-4EE5-886E-E4C3A951DB06}"/>
          </ac:spMkLst>
        </pc:spChg>
        <pc:spChg chg="mod">
          <ac:chgData name="DO HAI NAM 20181663" userId="S::nam.dh181663@sis.hust.edu.vn::2732005c-bec3-41ab-a6a6-a7a491af73aa" providerId="AD" clId="Web-{6F7F0A3B-F4C7-B8F4-5482-950FFE48DE1D}" dt="2020-11-03T16:21:17.684" v="44" actId="14100"/>
          <ac:spMkLst>
            <pc:docMk/>
            <pc:sldMk cId="1401309028" sldId="317"/>
            <ac:spMk id="9" creationId="{EC79CA3D-1245-4812-BE2C-A17717D31459}"/>
          </ac:spMkLst>
        </pc:spChg>
        <pc:spChg chg="mod">
          <ac:chgData name="DO HAI NAM 20181663" userId="S::nam.dh181663@sis.hust.edu.vn::2732005c-bec3-41ab-a6a6-a7a491af73aa" providerId="AD" clId="Web-{6F7F0A3B-F4C7-B8F4-5482-950FFE48DE1D}" dt="2020-11-03T16:21:14.293" v="43" actId="14100"/>
          <ac:spMkLst>
            <pc:docMk/>
            <pc:sldMk cId="1401309028" sldId="317"/>
            <ac:spMk id="13" creationId="{5A5757E4-1723-4073-9FC5-1D351F20A151}"/>
          </ac:spMkLst>
        </pc:spChg>
        <pc:spChg chg="mod">
          <ac:chgData name="DO HAI NAM 20181663" userId="S::nam.dh181663@sis.hust.edu.vn::2732005c-bec3-41ab-a6a6-a7a491af73aa" providerId="AD" clId="Web-{6F7F0A3B-F4C7-B8F4-5482-950FFE48DE1D}" dt="2020-11-03T16:21:05.965" v="42" actId="14100"/>
          <ac:spMkLst>
            <pc:docMk/>
            <pc:sldMk cId="1401309028" sldId="317"/>
            <ac:spMk id="17" creationId="{493DF382-44DD-45C3-9704-34E8893BC3AC}"/>
          </ac:spMkLst>
        </pc:spChg>
        <pc:spChg chg="mod">
          <ac:chgData name="DO HAI NAM 20181663" userId="S::nam.dh181663@sis.hust.edu.vn::2732005c-bec3-41ab-a6a6-a7a491af73aa" providerId="AD" clId="Web-{6F7F0A3B-F4C7-B8F4-5482-950FFE48DE1D}" dt="2020-11-03T16:21:25.637" v="46" actId="14100"/>
          <ac:spMkLst>
            <pc:docMk/>
            <pc:sldMk cId="1401309028" sldId="317"/>
            <ac:spMk id="21" creationId="{173BB9E9-BFDE-4032-8A01-6769D587D48D}"/>
          </ac:spMkLst>
        </pc:spChg>
        <pc:spChg chg="mod">
          <ac:chgData name="DO HAI NAM 20181663" userId="S::nam.dh181663@sis.hust.edu.vn::2732005c-bec3-41ab-a6a6-a7a491af73aa" providerId="AD" clId="Web-{6F7F0A3B-F4C7-B8F4-5482-950FFE48DE1D}" dt="2020-11-03T16:11:05.091" v="17" actId="20577"/>
          <ac:spMkLst>
            <pc:docMk/>
            <pc:sldMk cId="1401309028" sldId="317"/>
            <ac:spMk id="22" creationId="{987D5B98-A339-4CFC-9070-57EFC259C80C}"/>
          </ac:spMkLst>
        </pc:spChg>
        <pc:grpChg chg="mod">
          <ac:chgData name="DO HAI NAM 20181663" userId="S::nam.dh181663@sis.hust.edu.vn::2732005c-bec3-41ab-a6a6-a7a491af73aa" providerId="AD" clId="Web-{6F7F0A3B-F4C7-B8F4-5482-950FFE48DE1D}" dt="2020-11-03T16:10:32.918" v="12" actId="1076"/>
          <ac:grpSpMkLst>
            <pc:docMk/>
            <pc:sldMk cId="1401309028" sldId="317"/>
            <ac:grpSpMk id="8" creationId="{51E7642E-CD93-4445-B49C-21F1CF8B80D1}"/>
          </ac:grpSpMkLst>
        </pc:grpChg>
        <pc:grpChg chg="mod">
          <ac:chgData name="DO HAI NAM 20181663" userId="S::nam.dh181663@sis.hust.edu.vn::2732005c-bec3-41ab-a6a6-a7a491af73aa" providerId="AD" clId="Web-{6F7F0A3B-F4C7-B8F4-5482-950FFE48DE1D}" dt="2020-11-03T16:10:38.653" v="13" actId="1076"/>
          <ac:grpSpMkLst>
            <pc:docMk/>
            <pc:sldMk cId="1401309028" sldId="317"/>
            <ac:grpSpMk id="12" creationId="{9D3E30DF-4F9D-4D5B-9110-CB46BA5063F2}"/>
          </ac:grpSpMkLst>
        </pc:grpChg>
        <pc:grpChg chg="mod">
          <ac:chgData name="DO HAI NAM 20181663" userId="S::nam.dh181663@sis.hust.edu.vn::2732005c-bec3-41ab-a6a6-a7a491af73aa" providerId="AD" clId="Web-{6F7F0A3B-F4C7-B8F4-5482-950FFE48DE1D}" dt="2020-11-03T16:10:48.841" v="14" actId="1076"/>
          <ac:grpSpMkLst>
            <pc:docMk/>
            <pc:sldMk cId="1401309028" sldId="317"/>
            <ac:grpSpMk id="16" creationId="{41FEFB00-F764-4A36-BDE0-EFBFFBAD9C92}"/>
          </ac:grpSpMkLst>
        </pc:grpChg>
        <pc:grpChg chg="add mod">
          <ac:chgData name="DO HAI NAM 20181663" userId="S::nam.dh181663@sis.hust.edu.vn::2732005c-bec3-41ab-a6a6-a7a491af73aa" providerId="AD" clId="Web-{6F7F0A3B-F4C7-B8F4-5482-950FFE48DE1D}" dt="2020-11-03T16:11:02.544" v="16" actId="1076"/>
          <ac:grpSpMkLst>
            <pc:docMk/>
            <pc:sldMk cId="1401309028" sldId="317"/>
            <ac:grpSpMk id="20" creationId="{BB7234D0-6594-44A8-9257-27FAFB5C4262}"/>
          </ac:grpSpMkLst>
        </pc:grpChg>
        <pc:picChg chg="add del mod">
          <ac:chgData name="DO HAI NAM 20181663" userId="S::nam.dh181663@sis.hust.edu.vn::2732005c-bec3-41ab-a6a6-a7a491af73aa" providerId="AD" clId="Web-{6F7F0A3B-F4C7-B8F4-5482-950FFE48DE1D}" dt="2020-11-03T16:11:31.576" v="36"/>
          <ac:picMkLst>
            <pc:docMk/>
            <pc:sldMk cId="1401309028" sldId="317"/>
            <ac:picMk id="3" creationId="{C268A239-DA92-4EC3-BD44-08E55CDAEC55}"/>
          </ac:picMkLst>
        </pc:picChg>
      </pc:sldChg>
      <pc:sldChg chg="del">
        <pc:chgData name="DO HAI NAM 20181663" userId="S::nam.dh181663@sis.hust.edu.vn::2732005c-bec3-41ab-a6a6-a7a491af73aa" providerId="AD" clId="Web-{6F7F0A3B-F4C7-B8F4-5482-950FFE48DE1D}" dt="2020-11-03T16:20:57.324" v="41"/>
        <pc:sldMkLst>
          <pc:docMk/>
          <pc:sldMk cId="788601483" sldId="340"/>
        </pc:sldMkLst>
      </pc:sldChg>
      <pc:sldChg chg="addSp modSp new del mod modClrScheme chgLayout">
        <pc:chgData name="DO HAI NAM 20181663" userId="S::nam.dh181663@sis.hust.edu.vn::2732005c-bec3-41ab-a6a6-a7a491af73aa" providerId="AD" clId="Web-{6F7F0A3B-F4C7-B8F4-5482-950FFE48DE1D}" dt="2020-11-03T16:22:47.905" v="50"/>
        <pc:sldMkLst>
          <pc:docMk/>
          <pc:sldMk cId="2436116630" sldId="340"/>
        </pc:sldMkLst>
        <pc:spChg chg="add mod">
          <ac:chgData name="DO HAI NAM 20181663" userId="S::nam.dh181663@sis.hust.edu.vn::2732005c-bec3-41ab-a6a6-a7a491af73aa" providerId="AD" clId="Web-{6F7F0A3B-F4C7-B8F4-5482-950FFE48DE1D}" dt="2020-11-03T16:22:20.592" v="48"/>
          <ac:spMkLst>
            <pc:docMk/>
            <pc:sldMk cId="2436116630" sldId="340"/>
            <ac:spMk id="2" creationId="{DD0A9AC7-C7FE-48C0-816C-D1A940CA4BD0}"/>
          </ac:spMkLst>
        </pc:spChg>
      </pc:sldChg>
      <pc:sldChg chg="addSp delSp modSp add mod setBg">
        <pc:chgData name="DO HAI NAM 20181663" userId="S::nam.dh181663@sis.hust.edu.vn::2732005c-bec3-41ab-a6a6-a7a491af73aa" providerId="AD" clId="Web-{6F7F0A3B-F4C7-B8F4-5482-950FFE48DE1D}" dt="2020-11-03T16:25:35.846" v="68" actId="14100"/>
        <pc:sldMkLst>
          <pc:docMk/>
          <pc:sldMk cId="1483351825" sldId="341"/>
        </pc:sldMkLst>
        <pc:spChg chg="mod ord">
          <ac:chgData name="DO HAI NAM 20181663" userId="S::nam.dh181663@sis.hust.edu.vn::2732005c-bec3-41ab-a6a6-a7a491af73aa" providerId="AD" clId="Web-{6F7F0A3B-F4C7-B8F4-5482-950FFE48DE1D}" dt="2020-11-03T16:23:54.062" v="60"/>
          <ac:spMkLst>
            <pc:docMk/>
            <pc:sldMk cId="1483351825" sldId="341"/>
            <ac:spMk id="2" creationId="{F188652B-B439-4AB5-8773-417F1E05177E}"/>
          </ac:spMkLst>
        </pc:spChg>
        <pc:spChg chg="mod">
          <ac:chgData name="DO HAI NAM 20181663" userId="S::nam.dh181663@sis.hust.edu.vn::2732005c-bec3-41ab-a6a6-a7a491af73aa" providerId="AD" clId="Web-{6F7F0A3B-F4C7-B8F4-5482-950FFE48DE1D}" dt="2020-11-03T16:23:54.062" v="60"/>
          <ac:spMkLst>
            <pc:docMk/>
            <pc:sldMk cId="1483351825" sldId="341"/>
            <ac:spMk id="3" creationId="{0BBBF4E3-1225-4257-9297-0DAE1900F934}"/>
          </ac:spMkLst>
        </pc:spChg>
        <pc:spChg chg="mod ord">
          <ac:chgData name="DO HAI NAM 20181663" userId="S::nam.dh181663@sis.hust.edu.vn::2732005c-bec3-41ab-a6a6-a7a491af73aa" providerId="AD" clId="Web-{6F7F0A3B-F4C7-B8F4-5482-950FFE48DE1D}" dt="2020-11-03T16:25:35.846" v="68" actId="14100"/>
          <ac:spMkLst>
            <pc:docMk/>
            <pc:sldMk cId="1483351825" sldId="341"/>
            <ac:spMk id="7" creationId="{B11E56B1-5AB2-4D63-B72B-AFD9DC27C642}"/>
          </ac:spMkLst>
        </pc:spChg>
        <pc:spChg chg="add">
          <ac:chgData name="DO HAI NAM 20181663" userId="S::nam.dh181663@sis.hust.edu.vn::2732005c-bec3-41ab-a6a6-a7a491af73aa" providerId="AD" clId="Web-{6F7F0A3B-F4C7-B8F4-5482-950FFE48DE1D}" dt="2020-11-03T16:23:54.062" v="60"/>
          <ac:spMkLst>
            <pc:docMk/>
            <pc:sldMk cId="1483351825" sldId="341"/>
            <ac:spMk id="14" creationId="{CBD94887-6A10-4F62-8EE1-B2BCFA1F380F}"/>
          </ac:spMkLst>
        </pc:spChg>
        <pc:picChg chg="add del mod">
          <ac:chgData name="DO HAI NAM 20181663" userId="S::nam.dh181663@sis.hust.edu.vn::2732005c-bec3-41ab-a6a6-a7a491af73aa" providerId="AD" clId="Web-{6F7F0A3B-F4C7-B8F4-5482-950FFE48DE1D}" dt="2020-11-03T16:24:29.313" v="64"/>
          <ac:picMkLst>
            <pc:docMk/>
            <pc:sldMk cId="1483351825" sldId="341"/>
            <ac:picMk id="9" creationId="{7F1EFF28-51A3-40F6-83E5-CF97524A328D}"/>
          </ac:picMkLst>
        </pc:picChg>
        <pc:picChg chg="add">
          <ac:chgData name="DO HAI NAM 20181663" userId="S::nam.dh181663@sis.hust.edu.vn::2732005c-bec3-41ab-a6a6-a7a491af73aa" providerId="AD" clId="Web-{6F7F0A3B-F4C7-B8F4-5482-950FFE48DE1D}" dt="2020-11-03T16:23:54.062" v="60"/>
          <ac:picMkLst>
            <pc:docMk/>
            <pc:sldMk cId="1483351825" sldId="341"/>
            <ac:picMk id="16" creationId="{A3D512BA-228A-4979-9312-ACD246E1099D}"/>
          </ac:picMkLst>
        </pc:picChg>
      </pc:sldChg>
      <pc:sldChg chg="new del">
        <pc:chgData name="DO HAI NAM 20181663" userId="S::nam.dh181663@sis.hust.edu.vn::2732005c-bec3-41ab-a6a6-a7a491af73aa" providerId="AD" clId="Web-{6F7F0A3B-F4C7-B8F4-5482-950FFE48DE1D}" dt="2020-11-03T16:26:43.785" v="72"/>
        <pc:sldMkLst>
          <pc:docMk/>
          <pc:sldMk cId="1437152823" sldId="342"/>
        </pc:sldMkLst>
      </pc:sldChg>
      <pc:sldChg chg="delSp new del mod modClrScheme chgLayout">
        <pc:chgData name="DO HAI NAM 20181663" userId="S::nam.dh181663@sis.hust.edu.vn::2732005c-bec3-41ab-a6a6-a7a491af73aa" providerId="AD" clId="Web-{6F7F0A3B-F4C7-B8F4-5482-950FFE48DE1D}" dt="2020-11-03T16:25:38.252" v="69"/>
        <pc:sldMkLst>
          <pc:docMk/>
          <pc:sldMk cId="2064273803" sldId="342"/>
        </pc:sldMkLst>
        <pc:spChg chg="del">
          <ac:chgData name="DO HAI NAM 20181663" userId="S::nam.dh181663@sis.hust.edu.vn::2732005c-bec3-41ab-a6a6-a7a491af73aa" providerId="AD" clId="Web-{6F7F0A3B-F4C7-B8F4-5482-950FFE48DE1D}" dt="2020-11-03T16:25:06.877" v="66"/>
          <ac:spMkLst>
            <pc:docMk/>
            <pc:sldMk cId="2064273803" sldId="342"/>
            <ac:spMk id="2" creationId="{C584C844-C3E5-4626-A470-739D1BE7CBFD}"/>
          </ac:spMkLst>
        </pc:spChg>
        <pc:spChg chg="del">
          <ac:chgData name="DO HAI NAM 20181663" userId="S::nam.dh181663@sis.hust.edu.vn::2732005c-bec3-41ab-a6a6-a7a491af73aa" providerId="AD" clId="Web-{6F7F0A3B-F4C7-B8F4-5482-950FFE48DE1D}" dt="2020-11-03T16:25:06.877" v="66"/>
          <ac:spMkLst>
            <pc:docMk/>
            <pc:sldMk cId="2064273803" sldId="342"/>
            <ac:spMk id="3" creationId="{76B7AF29-32D0-4ACA-A6ED-D1ED601CD4BC}"/>
          </ac:spMkLst>
        </pc:spChg>
      </pc:sldChg>
      <pc:sldChg chg="addSp delSp modSp add replId delAnim">
        <pc:chgData name="DO HAI NAM 20181663" userId="S::nam.dh181663@sis.hust.edu.vn::2732005c-bec3-41ab-a6a6-a7a491af73aa" providerId="AD" clId="Web-{6F7F0A3B-F4C7-B8F4-5482-950FFE48DE1D}" dt="2020-11-03T16:27:58.756" v="86" actId="1076"/>
        <pc:sldMkLst>
          <pc:docMk/>
          <pc:sldMk cId="1455269111" sldId="343"/>
        </pc:sldMkLst>
        <pc:spChg chg="mod">
          <ac:chgData name="DO HAI NAM 20181663" userId="S::nam.dh181663@sis.hust.edu.vn::2732005c-bec3-41ab-a6a6-a7a491af73aa" providerId="AD" clId="Web-{6F7F0A3B-F4C7-B8F4-5482-950FFE48DE1D}" dt="2020-11-03T16:26:53.692" v="74" actId="1076"/>
          <ac:spMkLst>
            <pc:docMk/>
            <pc:sldMk cId="1455269111" sldId="343"/>
            <ac:spMk id="2" creationId="{F188652B-B439-4AB5-8773-417F1E05177E}"/>
          </ac:spMkLst>
        </pc:spChg>
        <pc:spChg chg="del mod">
          <ac:chgData name="DO HAI NAM 20181663" userId="S::nam.dh181663@sis.hust.edu.vn::2732005c-bec3-41ab-a6a6-a7a491af73aa" providerId="AD" clId="Web-{6F7F0A3B-F4C7-B8F4-5482-950FFE48DE1D}" dt="2020-11-03T16:27:37.130" v="85"/>
          <ac:spMkLst>
            <pc:docMk/>
            <pc:sldMk cId="1455269111" sldId="343"/>
            <ac:spMk id="3" creationId="{0BBBF4E3-1225-4257-9297-0DAE1900F934}"/>
          </ac:spMkLst>
        </pc:spChg>
        <pc:spChg chg="mod">
          <ac:chgData name="DO HAI NAM 20181663" userId="S::nam.dh181663@sis.hust.edu.vn::2732005c-bec3-41ab-a6a6-a7a491af73aa" providerId="AD" clId="Web-{6F7F0A3B-F4C7-B8F4-5482-950FFE48DE1D}" dt="2020-11-03T16:26:50.270" v="73" actId="1076"/>
          <ac:spMkLst>
            <pc:docMk/>
            <pc:sldMk cId="1455269111" sldId="343"/>
            <ac:spMk id="7" creationId="{B11E56B1-5AB2-4D63-B72B-AFD9DC27C642}"/>
          </ac:spMkLst>
        </pc:spChg>
        <pc:picChg chg="add mod">
          <ac:chgData name="DO HAI NAM 20181663" userId="S::nam.dh181663@sis.hust.edu.vn::2732005c-bec3-41ab-a6a6-a7a491af73aa" providerId="AD" clId="Web-{6F7F0A3B-F4C7-B8F4-5482-950FFE48DE1D}" dt="2020-11-03T16:27:58.756" v="86" actId="1076"/>
          <ac:picMkLst>
            <pc:docMk/>
            <pc:sldMk cId="1455269111" sldId="343"/>
            <ac:picMk id="4" creationId="{86B42087-7DE7-4372-B6E5-DE6BA0AD58E5}"/>
          </ac:picMkLst>
        </pc:picChg>
        <pc:picChg chg="mod">
          <ac:chgData name="DO HAI NAM 20181663" userId="S::nam.dh181663@sis.hust.edu.vn::2732005c-bec3-41ab-a6a6-a7a491af73aa" providerId="AD" clId="Web-{6F7F0A3B-F4C7-B8F4-5482-950FFE48DE1D}" dt="2020-11-03T16:27:18.005" v="78" actId="1076"/>
          <ac:picMkLst>
            <pc:docMk/>
            <pc:sldMk cId="1455269111" sldId="343"/>
            <ac:picMk id="9" creationId="{7F1EFF28-51A3-40F6-83E5-CF97524A328D}"/>
          </ac:picMkLst>
        </pc:picChg>
      </pc:sldChg>
      <pc:sldMasterChg chg="add addSldLayout">
        <pc:chgData name="DO HAI NAM 20181663" userId="S::nam.dh181663@sis.hust.edu.vn::2732005c-bec3-41ab-a6a6-a7a491af73aa" providerId="AD" clId="Web-{6F7F0A3B-F4C7-B8F4-5482-950FFE48DE1D}" dt="2020-11-03T16:22:42.967" v="49"/>
        <pc:sldMasterMkLst>
          <pc:docMk/>
          <pc:sldMasterMk cId="645065765" sldId="2147483744"/>
        </pc:sldMasterMkLst>
        <pc:sldLayoutChg chg="add">
          <pc:chgData name="DO HAI NAM 20181663" userId="S::nam.dh181663@sis.hust.edu.vn::2732005c-bec3-41ab-a6a6-a7a491af73aa" providerId="AD" clId="Web-{6F7F0A3B-F4C7-B8F4-5482-950FFE48DE1D}" dt="2020-11-03T16:22:42.967" v="49"/>
          <pc:sldLayoutMkLst>
            <pc:docMk/>
            <pc:sldMasterMk cId="645065765" sldId="2147483744"/>
            <pc:sldLayoutMk cId="2202325018" sldId="2147483745"/>
          </pc:sldLayoutMkLst>
        </pc:sldLayoutChg>
        <pc:sldLayoutChg chg="add">
          <pc:chgData name="DO HAI NAM 20181663" userId="S::nam.dh181663@sis.hust.edu.vn::2732005c-bec3-41ab-a6a6-a7a491af73aa" providerId="AD" clId="Web-{6F7F0A3B-F4C7-B8F4-5482-950FFE48DE1D}" dt="2020-11-03T16:22:42.967" v="49"/>
          <pc:sldLayoutMkLst>
            <pc:docMk/>
            <pc:sldMasterMk cId="645065765" sldId="2147483744"/>
            <pc:sldLayoutMk cId="2466546179" sldId="2147483746"/>
          </pc:sldLayoutMkLst>
        </pc:sldLayoutChg>
        <pc:sldLayoutChg chg="add">
          <pc:chgData name="DO HAI NAM 20181663" userId="S::nam.dh181663@sis.hust.edu.vn::2732005c-bec3-41ab-a6a6-a7a491af73aa" providerId="AD" clId="Web-{6F7F0A3B-F4C7-B8F4-5482-950FFE48DE1D}" dt="2020-11-03T16:22:42.967" v="49"/>
          <pc:sldLayoutMkLst>
            <pc:docMk/>
            <pc:sldMasterMk cId="645065765" sldId="2147483744"/>
            <pc:sldLayoutMk cId="1074580271" sldId="2147483747"/>
          </pc:sldLayoutMkLst>
        </pc:sldLayoutChg>
        <pc:sldLayoutChg chg="add">
          <pc:chgData name="DO HAI NAM 20181663" userId="S::nam.dh181663@sis.hust.edu.vn::2732005c-bec3-41ab-a6a6-a7a491af73aa" providerId="AD" clId="Web-{6F7F0A3B-F4C7-B8F4-5482-950FFE48DE1D}" dt="2020-11-03T16:22:42.967" v="49"/>
          <pc:sldLayoutMkLst>
            <pc:docMk/>
            <pc:sldMasterMk cId="645065765" sldId="2147483744"/>
            <pc:sldLayoutMk cId="1623104670" sldId="2147483748"/>
          </pc:sldLayoutMkLst>
        </pc:sldLayoutChg>
        <pc:sldLayoutChg chg="add">
          <pc:chgData name="DO HAI NAM 20181663" userId="S::nam.dh181663@sis.hust.edu.vn::2732005c-bec3-41ab-a6a6-a7a491af73aa" providerId="AD" clId="Web-{6F7F0A3B-F4C7-B8F4-5482-950FFE48DE1D}" dt="2020-11-03T16:22:42.967" v="49"/>
          <pc:sldLayoutMkLst>
            <pc:docMk/>
            <pc:sldMasterMk cId="645065765" sldId="2147483744"/>
            <pc:sldLayoutMk cId="1987299386" sldId="2147483749"/>
          </pc:sldLayoutMkLst>
        </pc:sldLayoutChg>
        <pc:sldLayoutChg chg="add">
          <pc:chgData name="DO HAI NAM 20181663" userId="S::nam.dh181663@sis.hust.edu.vn::2732005c-bec3-41ab-a6a6-a7a491af73aa" providerId="AD" clId="Web-{6F7F0A3B-F4C7-B8F4-5482-950FFE48DE1D}" dt="2020-11-03T16:22:42.967" v="49"/>
          <pc:sldLayoutMkLst>
            <pc:docMk/>
            <pc:sldMasterMk cId="645065765" sldId="2147483744"/>
            <pc:sldLayoutMk cId="4240550557" sldId="2147483750"/>
          </pc:sldLayoutMkLst>
        </pc:sldLayoutChg>
        <pc:sldLayoutChg chg="add">
          <pc:chgData name="DO HAI NAM 20181663" userId="S::nam.dh181663@sis.hust.edu.vn::2732005c-bec3-41ab-a6a6-a7a491af73aa" providerId="AD" clId="Web-{6F7F0A3B-F4C7-B8F4-5482-950FFE48DE1D}" dt="2020-11-03T16:22:42.967" v="49"/>
          <pc:sldLayoutMkLst>
            <pc:docMk/>
            <pc:sldMasterMk cId="645065765" sldId="2147483744"/>
            <pc:sldLayoutMk cId="3293073901" sldId="2147483751"/>
          </pc:sldLayoutMkLst>
        </pc:sldLayoutChg>
        <pc:sldLayoutChg chg="add">
          <pc:chgData name="DO HAI NAM 20181663" userId="S::nam.dh181663@sis.hust.edu.vn::2732005c-bec3-41ab-a6a6-a7a491af73aa" providerId="AD" clId="Web-{6F7F0A3B-F4C7-B8F4-5482-950FFE48DE1D}" dt="2020-11-03T16:22:42.967" v="49"/>
          <pc:sldLayoutMkLst>
            <pc:docMk/>
            <pc:sldMasterMk cId="645065765" sldId="2147483744"/>
            <pc:sldLayoutMk cId="1140976417" sldId="2147483752"/>
          </pc:sldLayoutMkLst>
        </pc:sldLayoutChg>
        <pc:sldLayoutChg chg="add">
          <pc:chgData name="DO HAI NAM 20181663" userId="S::nam.dh181663@sis.hust.edu.vn::2732005c-bec3-41ab-a6a6-a7a491af73aa" providerId="AD" clId="Web-{6F7F0A3B-F4C7-B8F4-5482-950FFE48DE1D}" dt="2020-11-03T16:22:42.967" v="49"/>
          <pc:sldLayoutMkLst>
            <pc:docMk/>
            <pc:sldMasterMk cId="645065765" sldId="2147483744"/>
            <pc:sldLayoutMk cId="2179080689" sldId="2147483753"/>
          </pc:sldLayoutMkLst>
        </pc:sldLayoutChg>
        <pc:sldLayoutChg chg="add">
          <pc:chgData name="DO HAI NAM 20181663" userId="S::nam.dh181663@sis.hust.edu.vn::2732005c-bec3-41ab-a6a6-a7a491af73aa" providerId="AD" clId="Web-{6F7F0A3B-F4C7-B8F4-5482-950FFE48DE1D}" dt="2020-11-03T16:22:42.967" v="49"/>
          <pc:sldLayoutMkLst>
            <pc:docMk/>
            <pc:sldMasterMk cId="645065765" sldId="2147483744"/>
            <pc:sldLayoutMk cId="3386312784" sldId="2147483754"/>
          </pc:sldLayoutMkLst>
        </pc:sldLayoutChg>
        <pc:sldLayoutChg chg="add">
          <pc:chgData name="DO HAI NAM 20181663" userId="S::nam.dh181663@sis.hust.edu.vn::2732005c-bec3-41ab-a6a6-a7a491af73aa" providerId="AD" clId="Web-{6F7F0A3B-F4C7-B8F4-5482-950FFE48DE1D}" dt="2020-11-03T16:22:42.967" v="49"/>
          <pc:sldLayoutMkLst>
            <pc:docMk/>
            <pc:sldMasterMk cId="645065765" sldId="2147483744"/>
            <pc:sldLayoutMk cId="3498008873" sldId="2147483755"/>
          </pc:sldLayoutMkLst>
        </pc:sldLayoutChg>
        <pc:sldLayoutChg chg="add">
          <pc:chgData name="DO HAI NAM 20181663" userId="S::nam.dh181663@sis.hust.edu.vn::2732005c-bec3-41ab-a6a6-a7a491af73aa" providerId="AD" clId="Web-{6F7F0A3B-F4C7-B8F4-5482-950FFE48DE1D}" dt="2020-11-03T16:22:42.967" v="49"/>
          <pc:sldLayoutMkLst>
            <pc:docMk/>
            <pc:sldMasterMk cId="645065765" sldId="2147483744"/>
            <pc:sldLayoutMk cId="320505379" sldId="2147483756"/>
          </pc:sldLayoutMkLst>
        </pc:sldLayoutChg>
        <pc:sldLayoutChg chg="add">
          <pc:chgData name="DO HAI NAM 20181663" userId="S::nam.dh181663@sis.hust.edu.vn::2732005c-bec3-41ab-a6a6-a7a491af73aa" providerId="AD" clId="Web-{6F7F0A3B-F4C7-B8F4-5482-950FFE48DE1D}" dt="2020-11-03T16:22:42.967" v="49"/>
          <pc:sldLayoutMkLst>
            <pc:docMk/>
            <pc:sldMasterMk cId="645065765" sldId="2147483744"/>
            <pc:sldLayoutMk cId="2178569399" sldId="2147483757"/>
          </pc:sldLayoutMkLst>
        </pc:sldLayoutChg>
        <pc:sldLayoutChg chg="add">
          <pc:chgData name="DO HAI NAM 20181663" userId="S::nam.dh181663@sis.hust.edu.vn::2732005c-bec3-41ab-a6a6-a7a491af73aa" providerId="AD" clId="Web-{6F7F0A3B-F4C7-B8F4-5482-950FFE48DE1D}" dt="2020-11-03T16:22:42.967" v="49"/>
          <pc:sldLayoutMkLst>
            <pc:docMk/>
            <pc:sldMasterMk cId="645065765" sldId="2147483744"/>
            <pc:sldLayoutMk cId="3044187618" sldId="2147483758"/>
          </pc:sldLayoutMkLst>
        </pc:sldLayoutChg>
        <pc:sldLayoutChg chg="add">
          <pc:chgData name="DO HAI NAM 20181663" userId="S::nam.dh181663@sis.hust.edu.vn::2732005c-bec3-41ab-a6a6-a7a491af73aa" providerId="AD" clId="Web-{6F7F0A3B-F4C7-B8F4-5482-950FFE48DE1D}" dt="2020-11-03T16:22:42.967" v="49"/>
          <pc:sldLayoutMkLst>
            <pc:docMk/>
            <pc:sldMasterMk cId="645065765" sldId="2147483744"/>
            <pc:sldLayoutMk cId="4285960841" sldId="2147483759"/>
          </pc:sldLayoutMkLst>
        </pc:sldLayoutChg>
        <pc:sldLayoutChg chg="add">
          <pc:chgData name="DO HAI NAM 20181663" userId="S::nam.dh181663@sis.hust.edu.vn::2732005c-bec3-41ab-a6a6-a7a491af73aa" providerId="AD" clId="Web-{6F7F0A3B-F4C7-B8F4-5482-950FFE48DE1D}" dt="2020-11-03T16:22:42.967" v="49"/>
          <pc:sldLayoutMkLst>
            <pc:docMk/>
            <pc:sldMasterMk cId="645065765" sldId="2147483744"/>
            <pc:sldLayoutMk cId="2202126091" sldId="2147483760"/>
          </pc:sldLayoutMkLst>
        </pc:sldLayoutChg>
        <pc:sldLayoutChg chg="add">
          <pc:chgData name="DO HAI NAM 20181663" userId="S::nam.dh181663@sis.hust.edu.vn::2732005c-bec3-41ab-a6a6-a7a491af73aa" providerId="AD" clId="Web-{6F7F0A3B-F4C7-B8F4-5482-950FFE48DE1D}" dt="2020-11-03T16:22:42.967" v="49"/>
          <pc:sldLayoutMkLst>
            <pc:docMk/>
            <pc:sldMasterMk cId="645065765" sldId="2147483744"/>
            <pc:sldLayoutMk cId="2447542997" sldId="2147483761"/>
          </pc:sldLayoutMkLst>
        </pc:sldLayoutChg>
      </pc:sldMasterChg>
    </pc:docChg>
  </pc:docChgLst>
  <pc:docChgLst>
    <pc:chgData name="DO HAI NAM 20181663" userId="S::nam.dh181663@sis.hust.edu.vn::2732005c-bec3-41ab-a6a6-a7a491af73aa" providerId="AD" clId="Web-{DDCA0515-8E66-5741-0395-43FAC4FB79DC}"/>
    <pc:docChg chg="addSld delSld modSld">
      <pc:chgData name="DO HAI NAM 20181663" userId="S::nam.dh181663@sis.hust.edu.vn::2732005c-bec3-41ab-a6a6-a7a491af73aa" providerId="AD" clId="Web-{DDCA0515-8E66-5741-0395-43FAC4FB79DC}" dt="2020-11-15T19:26:14.780" v="255" actId="14100"/>
      <pc:docMkLst>
        <pc:docMk/>
      </pc:docMkLst>
      <pc:sldChg chg="del">
        <pc:chgData name="DO HAI NAM 20181663" userId="S::nam.dh181663@sis.hust.edu.vn::2732005c-bec3-41ab-a6a6-a7a491af73aa" providerId="AD" clId="Web-{DDCA0515-8E66-5741-0395-43FAC4FB79DC}" dt="2020-11-15T19:18:10.149" v="121"/>
        <pc:sldMkLst>
          <pc:docMk/>
          <pc:sldMk cId="313758320" sldId="257"/>
        </pc:sldMkLst>
      </pc:sldChg>
      <pc:sldChg chg="del">
        <pc:chgData name="DO HAI NAM 20181663" userId="S::nam.dh181663@sis.hust.edu.vn::2732005c-bec3-41ab-a6a6-a7a491af73aa" providerId="AD" clId="Web-{DDCA0515-8E66-5741-0395-43FAC4FB79DC}" dt="2020-11-15T19:18:14.212" v="122"/>
        <pc:sldMkLst>
          <pc:docMk/>
          <pc:sldMk cId="212682184" sldId="258"/>
        </pc:sldMkLst>
      </pc:sldChg>
      <pc:sldChg chg="del">
        <pc:chgData name="DO HAI NAM 20181663" userId="S::nam.dh181663@sis.hust.edu.vn::2732005c-bec3-41ab-a6a6-a7a491af73aa" providerId="AD" clId="Web-{DDCA0515-8E66-5741-0395-43FAC4FB79DC}" dt="2020-11-15T19:18:15.446" v="123"/>
        <pc:sldMkLst>
          <pc:docMk/>
          <pc:sldMk cId="486176497" sldId="259"/>
        </pc:sldMkLst>
      </pc:sldChg>
      <pc:sldChg chg="del">
        <pc:chgData name="DO HAI NAM 20181663" userId="S::nam.dh181663@sis.hust.edu.vn::2732005c-bec3-41ab-a6a6-a7a491af73aa" providerId="AD" clId="Web-{DDCA0515-8E66-5741-0395-43FAC4FB79DC}" dt="2020-11-15T19:18:06.071" v="119"/>
        <pc:sldMkLst>
          <pc:docMk/>
          <pc:sldMk cId="1956500138" sldId="275"/>
        </pc:sldMkLst>
      </pc:sldChg>
      <pc:sldChg chg="del">
        <pc:chgData name="DO HAI NAM 20181663" userId="S::nam.dh181663@sis.hust.edu.vn::2732005c-bec3-41ab-a6a6-a7a491af73aa" providerId="AD" clId="Web-{DDCA0515-8E66-5741-0395-43FAC4FB79DC}" dt="2020-11-15T19:18:08.243" v="120"/>
        <pc:sldMkLst>
          <pc:docMk/>
          <pc:sldMk cId="3347399745" sldId="276"/>
        </pc:sldMkLst>
      </pc:sldChg>
      <pc:sldChg chg="del">
        <pc:chgData name="DO HAI NAM 20181663" userId="S::nam.dh181663@sis.hust.edu.vn::2732005c-bec3-41ab-a6a6-a7a491af73aa" providerId="AD" clId="Web-{DDCA0515-8E66-5741-0395-43FAC4FB79DC}" dt="2020-11-15T19:17:27.523" v="96"/>
        <pc:sldMkLst>
          <pc:docMk/>
          <pc:sldMk cId="1823802265" sldId="279"/>
        </pc:sldMkLst>
      </pc:sldChg>
      <pc:sldChg chg="del">
        <pc:chgData name="DO HAI NAM 20181663" userId="S::nam.dh181663@sis.hust.edu.vn::2732005c-bec3-41ab-a6a6-a7a491af73aa" providerId="AD" clId="Web-{DDCA0515-8E66-5741-0395-43FAC4FB79DC}" dt="2020-11-15T19:17:43.555" v="105"/>
        <pc:sldMkLst>
          <pc:docMk/>
          <pc:sldMk cId="349901301" sldId="280"/>
        </pc:sldMkLst>
      </pc:sldChg>
      <pc:sldChg chg="delSp modSp">
        <pc:chgData name="DO HAI NAM 20181663" userId="S::nam.dh181663@sis.hust.edu.vn::2732005c-bec3-41ab-a6a6-a7a491af73aa" providerId="AD" clId="Web-{DDCA0515-8E66-5741-0395-43FAC4FB79DC}" dt="2020-11-15T19:17:09.835" v="85" actId="1076"/>
        <pc:sldMkLst>
          <pc:docMk/>
          <pc:sldMk cId="2241350302" sldId="281"/>
        </pc:sldMkLst>
        <pc:spChg chg="mod">
          <ac:chgData name="DO HAI NAM 20181663" userId="S::nam.dh181663@sis.hust.edu.vn::2732005c-bec3-41ab-a6a6-a7a491af73aa" providerId="AD" clId="Web-{DDCA0515-8E66-5741-0395-43FAC4FB79DC}" dt="2020-11-15T19:16:04.036" v="72" actId="20577"/>
          <ac:spMkLst>
            <pc:docMk/>
            <pc:sldMk cId="2241350302" sldId="281"/>
            <ac:spMk id="27" creationId="{1922E9A4-E343-4B40-B83F-48C3AC84D9C8}"/>
          </ac:spMkLst>
        </pc:spChg>
        <pc:spChg chg="mod">
          <ac:chgData name="DO HAI NAM 20181663" userId="S::nam.dh181663@sis.hust.edu.vn::2732005c-bec3-41ab-a6a6-a7a491af73aa" providerId="AD" clId="Web-{DDCA0515-8E66-5741-0395-43FAC4FB79DC}" dt="2020-11-15T19:17:09.835" v="85" actId="1076"/>
          <ac:spMkLst>
            <pc:docMk/>
            <pc:sldMk cId="2241350302" sldId="281"/>
            <ac:spMk id="30" creationId="{CA153A9F-2C4A-45AC-A502-A09FD356C802}"/>
          </ac:spMkLst>
        </pc:spChg>
        <pc:grpChg chg="del mod">
          <ac:chgData name="DO HAI NAM 20181663" userId="S::nam.dh181663@sis.hust.edu.vn::2732005c-bec3-41ab-a6a6-a7a491af73aa" providerId="AD" clId="Web-{DDCA0515-8E66-5741-0395-43FAC4FB79DC}" dt="2020-11-15T19:16:04.849" v="74"/>
          <ac:grpSpMkLst>
            <pc:docMk/>
            <pc:sldMk cId="2241350302" sldId="281"/>
            <ac:grpSpMk id="23" creationId="{1AA3D444-F46D-4F17-BF36-04EA53966BBC}"/>
          </ac:grpSpMkLst>
        </pc:grpChg>
        <pc:grpChg chg="del">
          <ac:chgData name="DO HAI NAM 20181663" userId="S::nam.dh181663@sis.hust.edu.vn::2732005c-bec3-41ab-a6a6-a7a491af73aa" providerId="AD" clId="Web-{DDCA0515-8E66-5741-0395-43FAC4FB79DC}" dt="2020-11-15T19:16:06.271" v="75"/>
          <ac:grpSpMkLst>
            <pc:docMk/>
            <pc:sldMk cId="2241350302" sldId="281"/>
            <ac:grpSpMk id="28" creationId="{5885998A-6041-49BE-90FA-586136FDB22E}"/>
          </ac:grpSpMkLst>
        </pc:grpChg>
        <pc:grpChg chg="del">
          <ac:chgData name="DO HAI NAM 20181663" userId="S::nam.dh181663@sis.hust.edu.vn::2732005c-bec3-41ab-a6a6-a7a491af73aa" providerId="AD" clId="Web-{DDCA0515-8E66-5741-0395-43FAC4FB79DC}" dt="2020-11-15T19:16:07.880" v="76"/>
          <ac:grpSpMkLst>
            <pc:docMk/>
            <pc:sldMk cId="2241350302" sldId="281"/>
            <ac:grpSpMk id="29" creationId="{A352E615-AF19-4E1B-B7D5-05E689EC3B54}"/>
          </ac:grpSpMkLst>
        </pc:grpChg>
      </pc:sldChg>
      <pc:sldChg chg="del">
        <pc:chgData name="DO HAI NAM 20181663" userId="S::nam.dh181663@sis.hust.edu.vn::2732005c-bec3-41ab-a6a6-a7a491af73aa" providerId="AD" clId="Web-{DDCA0515-8E66-5741-0395-43FAC4FB79DC}" dt="2020-11-15T19:13:33.278" v="33"/>
        <pc:sldMkLst>
          <pc:docMk/>
          <pc:sldMk cId="4169082968" sldId="282"/>
        </pc:sldMkLst>
      </pc:sldChg>
      <pc:sldChg chg="del">
        <pc:chgData name="DO HAI NAM 20181663" userId="S::nam.dh181663@sis.hust.edu.vn::2732005c-bec3-41ab-a6a6-a7a491af73aa" providerId="AD" clId="Web-{DDCA0515-8E66-5741-0395-43FAC4FB79DC}" dt="2020-11-15T19:17:15.070" v="86"/>
        <pc:sldMkLst>
          <pc:docMk/>
          <pc:sldMk cId="2300285390" sldId="283"/>
        </pc:sldMkLst>
      </pc:sldChg>
      <pc:sldChg chg="del">
        <pc:chgData name="DO HAI NAM 20181663" userId="S::nam.dh181663@sis.hust.edu.vn::2732005c-bec3-41ab-a6a6-a7a491af73aa" providerId="AD" clId="Web-{DDCA0515-8E66-5741-0395-43FAC4FB79DC}" dt="2020-11-15T19:13:25.293" v="32"/>
        <pc:sldMkLst>
          <pc:docMk/>
          <pc:sldMk cId="2236049700" sldId="284"/>
        </pc:sldMkLst>
      </pc:sldChg>
      <pc:sldChg chg="del">
        <pc:chgData name="DO HAI NAM 20181663" userId="S::nam.dh181663@sis.hust.edu.vn::2732005c-bec3-41ab-a6a6-a7a491af73aa" providerId="AD" clId="Web-{DDCA0515-8E66-5741-0395-43FAC4FB79DC}" dt="2020-11-15T19:17:27.523" v="94"/>
        <pc:sldMkLst>
          <pc:docMk/>
          <pc:sldMk cId="3265416263" sldId="285"/>
        </pc:sldMkLst>
      </pc:sldChg>
      <pc:sldChg chg="del">
        <pc:chgData name="DO HAI NAM 20181663" userId="S::nam.dh181663@sis.hust.edu.vn::2732005c-bec3-41ab-a6a6-a7a491af73aa" providerId="AD" clId="Web-{DDCA0515-8E66-5741-0395-43FAC4FB79DC}" dt="2020-11-15T19:17:43.555" v="104"/>
        <pc:sldMkLst>
          <pc:docMk/>
          <pc:sldMk cId="4087399440" sldId="286"/>
        </pc:sldMkLst>
      </pc:sldChg>
      <pc:sldChg chg="del">
        <pc:chgData name="DO HAI NAM 20181663" userId="S::nam.dh181663@sis.hust.edu.vn::2732005c-bec3-41ab-a6a6-a7a491af73aa" providerId="AD" clId="Web-{DDCA0515-8E66-5741-0395-43FAC4FB79DC}" dt="2020-11-15T19:17:43.539" v="103"/>
        <pc:sldMkLst>
          <pc:docMk/>
          <pc:sldMk cId="3161881074" sldId="287"/>
        </pc:sldMkLst>
      </pc:sldChg>
      <pc:sldChg chg="del">
        <pc:chgData name="DO HAI NAM 20181663" userId="S::nam.dh181663@sis.hust.edu.vn::2732005c-bec3-41ab-a6a6-a7a491af73aa" providerId="AD" clId="Web-{DDCA0515-8E66-5741-0395-43FAC4FB79DC}" dt="2020-11-15T19:17:27.492" v="88"/>
        <pc:sldMkLst>
          <pc:docMk/>
          <pc:sldMk cId="1299181792" sldId="288"/>
        </pc:sldMkLst>
      </pc:sldChg>
      <pc:sldChg chg="del">
        <pc:chgData name="DO HAI NAM 20181663" userId="S::nam.dh181663@sis.hust.edu.vn::2732005c-bec3-41ab-a6a6-a7a491af73aa" providerId="AD" clId="Web-{DDCA0515-8E66-5741-0395-43FAC4FB79DC}" dt="2020-11-15T19:17:27.508" v="89"/>
        <pc:sldMkLst>
          <pc:docMk/>
          <pc:sldMk cId="3432990251" sldId="289"/>
        </pc:sldMkLst>
      </pc:sldChg>
      <pc:sldChg chg="del">
        <pc:chgData name="DO HAI NAM 20181663" userId="S::nam.dh181663@sis.hust.edu.vn::2732005c-bec3-41ab-a6a6-a7a491af73aa" providerId="AD" clId="Web-{DDCA0515-8E66-5741-0395-43FAC4FB79DC}" dt="2020-11-15T19:17:27.508" v="93"/>
        <pc:sldMkLst>
          <pc:docMk/>
          <pc:sldMk cId="430503912" sldId="290"/>
        </pc:sldMkLst>
      </pc:sldChg>
      <pc:sldChg chg="del">
        <pc:chgData name="DO HAI NAM 20181663" userId="S::nam.dh181663@sis.hust.edu.vn::2732005c-bec3-41ab-a6a6-a7a491af73aa" providerId="AD" clId="Web-{DDCA0515-8E66-5741-0395-43FAC4FB79DC}" dt="2020-11-15T19:17:27.508" v="91"/>
        <pc:sldMkLst>
          <pc:docMk/>
          <pc:sldMk cId="1815976364" sldId="292"/>
        </pc:sldMkLst>
      </pc:sldChg>
      <pc:sldChg chg="del">
        <pc:chgData name="DO HAI NAM 20181663" userId="S::nam.dh181663@sis.hust.edu.vn::2732005c-bec3-41ab-a6a6-a7a491af73aa" providerId="AD" clId="Web-{DDCA0515-8E66-5741-0395-43FAC4FB79DC}" dt="2020-11-15T19:18:01.571" v="115"/>
        <pc:sldMkLst>
          <pc:docMk/>
          <pc:sldMk cId="2922752646" sldId="293"/>
        </pc:sldMkLst>
      </pc:sldChg>
      <pc:sldChg chg="del">
        <pc:chgData name="DO HAI NAM 20181663" userId="S::nam.dh181663@sis.hust.edu.vn::2732005c-bec3-41ab-a6a6-a7a491af73aa" providerId="AD" clId="Web-{DDCA0515-8E66-5741-0395-43FAC4FB79DC}" dt="2020-11-15T19:17:27.508" v="90"/>
        <pc:sldMkLst>
          <pc:docMk/>
          <pc:sldMk cId="3004403799" sldId="295"/>
        </pc:sldMkLst>
      </pc:sldChg>
      <pc:sldChg chg="del">
        <pc:chgData name="DO HAI NAM 20181663" userId="S::nam.dh181663@sis.hust.edu.vn::2732005c-bec3-41ab-a6a6-a7a491af73aa" providerId="AD" clId="Web-{DDCA0515-8E66-5741-0395-43FAC4FB79DC}" dt="2020-11-15T19:17:27.523" v="95"/>
        <pc:sldMkLst>
          <pc:docMk/>
          <pc:sldMk cId="3871885259" sldId="296"/>
        </pc:sldMkLst>
      </pc:sldChg>
      <pc:sldChg chg="del">
        <pc:chgData name="DO HAI NAM 20181663" userId="S::nam.dh181663@sis.hust.edu.vn::2732005c-bec3-41ab-a6a6-a7a491af73aa" providerId="AD" clId="Web-{DDCA0515-8E66-5741-0395-43FAC4FB79DC}" dt="2020-11-15T19:17:27.492" v="87"/>
        <pc:sldMkLst>
          <pc:docMk/>
          <pc:sldMk cId="1333573752" sldId="297"/>
        </pc:sldMkLst>
      </pc:sldChg>
      <pc:sldChg chg="del">
        <pc:chgData name="DO HAI NAM 20181663" userId="S::nam.dh181663@sis.hust.edu.vn::2732005c-bec3-41ab-a6a6-a7a491af73aa" providerId="AD" clId="Web-{DDCA0515-8E66-5741-0395-43FAC4FB79DC}" dt="2020-11-15T19:17:43.508" v="101"/>
        <pc:sldMkLst>
          <pc:docMk/>
          <pc:sldMk cId="3794804899" sldId="298"/>
        </pc:sldMkLst>
      </pc:sldChg>
      <pc:sldChg chg="del">
        <pc:chgData name="DO HAI NAM 20181663" userId="S::nam.dh181663@sis.hust.edu.vn::2732005c-bec3-41ab-a6a6-a7a491af73aa" providerId="AD" clId="Web-{DDCA0515-8E66-5741-0395-43FAC4FB79DC}" dt="2020-11-15T19:17:43.492" v="99"/>
        <pc:sldMkLst>
          <pc:docMk/>
          <pc:sldMk cId="679750258" sldId="299"/>
        </pc:sldMkLst>
      </pc:sldChg>
      <pc:sldChg chg="del">
        <pc:chgData name="DO HAI NAM 20181663" userId="S::nam.dh181663@sis.hust.edu.vn::2732005c-bec3-41ab-a6a6-a7a491af73aa" providerId="AD" clId="Web-{DDCA0515-8E66-5741-0395-43FAC4FB79DC}" dt="2020-11-15T19:18:01.571" v="116"/>
        <pc:sldMkLst>
          <pc:docMk/>
          <pc:sldMk cId="1531459975" sldId="300"/>
        </pc:sldMkLst>
      </pc:sldChg>
      <pc:sldChg chg="del">
        <pc:chgData name="DO HAI NAM 20181663" userId="S::nam.dh181663@sis.hust.edu.vn::2732005c-bec3-41ab-a6a6-a7a491af73aa" providerId="AD" clId="Web-{DDCA0515-8E66-5741-0395-43FAC4FB79DC}" dt="2020-11-15T19:17:43.492" v="100"/>
        <pc:sldMkLst>
          <pc:docMk/>
          <pc:sldMk cId="3182193705" sldId="301"/>
        </pc:sldMkLst>
      </pc:sldChg>
      <pc:sldChg chg="del">
        <pc:chgData name="DO HAI NAM 20181663" userId="S::nam.dh181663@sis.hust.edu.vn::2732005c-bec3-41ab-a6a6-a7a491af73aa" providerId="AD" clId="Web-{DDCA0515-8E66-5741-0395-43FAC4FB79DC}" dt="2020-11-15T19:17:43.539" v="102"/>
        <pc:sldMkLst>
          <pc:docMk/>
          <pc:sldMk cId="693040436" sldId="302"/>
        </pc:sldMkLst>
      </pc:sldChg>
      <pc:sldChg chg="del">
        <pc:chgData name="DO HAI NAM 20181663" userId="S::nam.dh181663@sis.hust.edu.vn::2732005c-bec3-41ab-a6a6-a7a491af73aa" providerId="AD" clId="Web-{DDCA0515-8E66-5741-0395-43FAC4FB79DC}" dt="2020-11-15T19:17:43.492" v="97"/>
        <pc:sldMkLst>
          <pc:docMk/>
          <pc:sldMk cId="528810742" sldId="303"/>
        </pc:sldMkLst>
      </pc:sldChg>
      <pc:sldChg chg="del">
        <pc:chgData name="DO HAI NAM 20181663" userId="S::nam.dh181663@sis.hust.edu.vn::2732005c-bec3-41ab-a6a6-a7a491af73aa" providerId="AD" clId="Web-{DDCA0515-8E66-5741-0395-43FAC4FB79DC}" dt="2020-11-15T19:18:01.571" v="114"/>
        <pc:sldMkLst>
          <pc:docMk/>
          <pc:sldMk cId="1349625756" sldId="304"/>
        </pc:sldMkLst>
      </pc:sldChg>
      <pc:sldChg chg="del">
        <pc:chgData name="DO HAI NAM 20181663" userId="S::nam.dh181663@sis.hust.edu.vn::2732005c-bec3-41ab-a6a6-a7a491af73aa" providerId="AD" clId="Web-{DDCA0515-8E66-5741-0395-43FAC4FB79DC}" dt="2020-11-15T19:18:01.571" v="113"/>
        <pc:sldMkLst>
          <pc:docMk/>
          <pc:sldMk cId="1324749148" sldId="305"/>
        </pc:sldMkLst>
      </pc:sldChg>
      <pc:sldChg chg="del">
        <pc:chgData name="DO HAI NAM 20181663" userId="S::nam.dh181663@sis.hust.edu.vn::2732005c-bec3-41ab-a6a6-a7a491af73aa" providerId="AD" clId="Web-{DDCA0515-8E66-5741-0395-43FAC4FB79DC}" dt="2020-11-15T19:17:43.492" v="98"/>
        <pc:sldMkLst>
          <pc:docMk/>
          <pc:sldMk cId="2366296285" sldId="306"/>
        </pc:sldMkLst>
      </pc:sldChg>
      <pc:sldChg chg="del">
        <pc:chgData name="DO HAI NAM 20181663" userId="S::nam.dh181663@sis.hust.edu.vn::2732005c-bec3-41ab-a6a6-a7a491af73aa" providerId="AD" clId="Web-{DDCA0515-8E66-5741-0395-43FAC4FB79DC}" dt="2020-11-15T19:18:01.571" v="112"/>
        <pc:sldMkLst>
          <pc:docMk/>
          <pc:sldMk cId="4228638972" sldId="308"/>
        </pc:sldMkLst>
      </pc:sldChg>
      <pc:sldChg chg="del">
        <pc:chgData name="DO HAI NAM 20181663" userId="S::nam.dh181663@sis.hust.edu.vn::2732005c-bec3-41ab-a6a6-a7a491af73aa" providerId="AD" clId="Web-{DDCA0515-8E66-5741-0395-43FAC4FB79DC}" dt="2020-11-15T19:18:01.571" v="110"/>
        <pc:sldMkLst>
          <pc:docMk/>
          <pc:sldMk cId="1476168722" sldId="310"/>
        </pc:sldMkLst>
      </pc:sldChg>
      <pc:sldChg chg="del">
        <pc:chgData name="DO HAI NAM 20181663" userId="S::nam.dh181663@sis.hust.edu.vn::2732005c-bec3-41ab-a6a6-a7a491af73aa" providerId="AD" clId="Web-{DDCA0515-8E66-5741-0395-43FAC4FB79DC}" dt="2020-11-15T19:18:01.555" v="109"/>
        <pc:sldMkLst>
          <pc:docMk/>
          <pc:sldMk cId="543455538" sldId="311"/>
        </pc:sldMkLst>
      </pc:sldChg>
      <pc:sldChg chg="del">
        <pc:chgData name="DO HAI NAM 20181663" userId="S::nam.dh181663@sis.hust.edu.vn::2732005c-bec3-41ab-a6a6-a7a491af73aa" providerId="AD" clId="Web-{DDCA0515-8E66-5741-0395-43FAC4FB79DC}" dt="2020-11-15T19:18:01.555" v="107"/>
        <pc:sldMkLst>
          <pc:docMk/>
          <pc:sldMk cId="454682639" sldId="312"/>
        </pc:sldMkLst>
      </pc:sldChg>
      <pc:sldChg chg="del">
        <pc:chgData name="DO HAI NAM 20181663" userId="S::nam.dh181663@sis.hust.edu.vn::2732005c-bec3-41ab-a6a6-a7a491af73aa" providerId="AD" clId="Web-{DDCA0515-8E66-5741-0395-43FAC4FB79DC}" dt="2020-11-15T19:18:01.571" v="111"/>
        <pc:sldMkLst>
          <pc:docMk/>
          <pc:sldMk cId="2799171957" sldId="313"/>
        </pc:sldMkLst>
      </pc:sldChg>
      <pc:sldChg chg="modSp">
        <pc:chgData name="DO HAI NAM 20181663" userId="S::nam.dh181663@sis.hust.edu.vn::2732005c-bec3-41ab-a6a6-a7a491af73aa" providerId="AD" clId="Web-{DDCA0515-8E66-5741-0395-43FAC4FB79DC}" dt="2020-11-15T19:25:40.242" v="251" actId="20577"/>
        <pc:sldMkLst>
          <pc:docMk/>
          <pc:sldMk cId="2876252340" sldId="314"/>
        </pc:sldMkLst>
        <pc:spChg chg="mod">
          <ac:chgData name="DO HAI NAM 20181663" userId="S::nam.dh181663@sis.hust.edu.vn::2732005c-bec3-41ab-a6a6-a7a491af73aa" providerId="AD" clId="Web-{DDCA0515-8E66-5741-0395-43FAC4FB79DC}" dt="2020-11-15T19:19:50.808" v="163" actId="20577"/>
          <ac:spMkLst>
            <pc:docMk/>
            <pc:sldMk cId="2876252340" sldId="314"/>
            <ac:spMk id="3" creationId="{CCFF808D-EDF7-432E-A2FB-2D2699968C69}"/>
          </ac:spMkLst>
        </pc:spChg>
        <pc:spChg chg="mod">
          <ac:chgData name="DO HAI NAM 20181663" userId="S::nam.dh181663@sis.hust.edu.vn::2732005c-bec3-41ab-a6a6-a7a491af73aa" providerId="AD" clId="Web-{DDCA0515-8E66-5741-0395-43FAC4FB79DC}" dt="2020-11-15T19:25:40.242" v="251" actId="20577"/>
          <ac:spMkLst>
            <pc:docMk/>
            <pc:sldMk cId="2876252340" sldId="314"/>
            <ac:spMk id="5" creationId="{D00F49B6-A618-4950-BC45-2C8D61F16939}"/>
          </ac:spMkLst>
        </pc:spChg>
        <pc:spChg chg="mod">
          <ac:chgData name="DO HAI NAM 20181663" userId="S::nam.dh181663@sis.hust.edu.vn::2732005c-bec3-41ab-a6a6-a7a491af73aa" providerId="AD" clId="Web-{DDCA0515-8E66-5741-0395-43FAC4FB79DC}" dt="2020-11-15T19:24:45.850" v="233" actId="14100"/>
          <ac:spMkLst>
            <pc:docMk/>
            <pc:sldMk cId="2876252340" sldId="314"/>
            <ac:spMk id="6" creationId="{71ABBC49-FBAD-40C0-ACD6-59EEAE1E9428}"/>
          </ac:spMkLst>
        </pc:spChg>
        <pc:spChg chg="mod">
          <ac:chgData name="DO HAI NAM 20181663" userId="S::nam.dh181663@sis.hust.edu.vn::2732005c-bec3-41ab-a6a6-a7a491af73aa" providerId="AD" clId="Web-{DDCA0515-8E66-5741-0395-43FAC4FB79DC}" dt="2020-11-15T19:24:25.487" v="226" actId="1076"/>
          <ac:spMkLst>
            <pc:docMk/>
            <pc:sldMk cId="2876252340" sldId="314"/>
            <ac:spMk id="8" creationId="{CD02CCD4-2B53-4F0A-B994-02ACD5F0E09D}"/>
          </ac:spMkLst>
        </pc:spChg>
        <pc:spChg chg="mod">
          <ac:chgData name="DO HAI NAM 20181663" userId="S::nam.dh181663@sis.hust.edu.vn::2732005c-bec3-41ab-a6a6-a7a491af73aa" providerId="AD" clId="Web-{DDCA0515-8E66-5741-0395-43FAC4FB79DC}" dt="2020-11-15T19:25:33.054" v="245" actId="20577"/>
          <ac:spMkLst>
            <pc:docMk/>
            <pc:sldMk cId="2876252340" sldId="314"/>
            <ac:spMk id="9" creationId="{B2E1D5D6-081E-48CF-BB80-678EB89F248F}"/>
          </ac:spMkLst>
        </pc:spChg>
        <pc:grpChg chg="mod">
          <ac:chgData name="DO HAI NAM 20181663" userId="S::nam.dh181663@sis.hust.edu.vn::2732005c-bec3-41ab-a6a6-a7a491af73aa" providerId="AD" clId="Web-{DDCA0515-8E66-5741-0395-43FAC4FB79DC}" dt="2020-11-15T19:24:11.034" v="223" actId="14100"/>
          <ac:grpSpMkLst>
            <pc:docMk/>
            <pc:sldMk cId="2876252340" sldId="314"/>
            <ac:grpSpMk id="4" creationId="{D29042A5-44CA-4E0F-A565-87BE5ED12FA0}"/>
          </ac:grpSpMkLst>
        </pc:grpChg>
        <pc:grpChg chg="mod">
          <ac:chgData name="DO HAI NAM 20181663" userId="S::nam.dh181663@sis.hust.edu.vn::2732005c-bec3-41ab-a6a6-a7a491af73aa" providerId="AD" clId="Web-{DDCA0515-8E66-5741-0395-43FAC4FB79DC}" dt="2020-11-15T19:24:15.315" v="224" actId="1076"/>
          <ac:grpSpMkLst>
            <pc:docMk/>
            <pc:sldMk cId="2876252340" sldId="314"/>
            <ac:grpSpMk id="7" creationId="{CE348A2F-9403-45B5-98CA-A7C6059D3F6E}"/>
          </ac:grpSpMkLst>
        </pc:grpChg>
      </pc:sldChg>
      <pc:sldChg chg="del">
        <pc:chgData name="DO HAI NAM 20181663" userId="S::nam.dh181663@sis.hust.edu.vn::2732005c-bec3-41ab-a6a6-a7a491af73aa" providerId="AD" clId="Web-{DDCA0515-8E66-5741-0395-43FAC4FB79DC}" dt="2020-11-15T19:18:04.258" v="118"/>
        <pc:sldMkLst>
          <pc:docMk/>
          <pc:sldMk cId="885242968" sldId="315"/>
        </pc:sldMkLst>
      </pc:sldChg>
      <pc:sldChg chg="delSp modSp">
        <pc:chgData name="DO HAI NAM 20181663" userId="S::nam.dh181663@sis.hust.edu.vn::2732005c-bec3-41ab-a6a6-a7a491af73aa" providerId="AD" clId="Web-{DDCA0515-8E66-5741-0395-43FAC4FB79DC}" dt="2020-11-15T19:18:55.885" v="151" actId="20577"/>
        <pc:sldMkLst>
          <pc:docMk/>
          <pc:sldMk cId="1832103495" sldId="316"/>
        </pc:sldMkLst>
        <pc:spChg chg="mod">
          <ac:chgData name="DO HAI NAM 20181663" userId="S::nam.dh181663@sis.hust.edu.vn::2732005c-bec3-41ab-a6a6-a7a491af73aa" providerId="AD" clId="Web-{DDCA0515-8E66-5741-0395-43FAC4FB79DC}" dt="2020-11-15T19:18:55.885" v="151" actId="20577"/>
          <ac:spMkLst>
            <pc:docMk/>
            <pc:sldMk cId="1832103495" sldId="316"/>
            <ac:spMk id="3" creationId="{020C8F30-9C91-4D39-A29C-BCE4134E41E9}"/>
          </ac:spMkLst>
        </pc:spChg>
        <pc:spChg chg="mod">
          <ac:chgData name="DO HAI NAM 20181663" userId="S::nam.dh181663@sis.hust.edu.vn::2732005c-bec3-41ab-a6a6-a7a491af73aa" providerId="AD" clId="Web-{DDCA0515-8E66-5741-0395-43FAC4FB79DC}" dt="2020-11-15T19:18:34.212" v="142" actId="20577"/>
          <ac:spMkLst>
            <pc:docMk/>
            <pc:sldMk cId="1832103495" sldId="316"/>
            <ac:spMk id="4" creationId="{298CF959-4651-4C64-A08C-8F2BDE46A824}"/>
          </ac:spMkLst>
        </pc:spChg>
        <pc:spChg chg="del">
          <ac:chgData name="DO HAI NAM 20181663" userId="S::nam.dh181663@sis.hust.edu.vn::2732005c-bec3-41ab-a6a6-a7a491af73aa" providerId="AD" clId="Web-{DDCA0515-8E66-5741-0395-43FAC4FB79DC}" dt="2020-11-15T19:18:37.962" v="146"/>
          <ac:spMkLst>
            <pc:docMk/>
            <pc:sldMk cId="1832103495" sldId="316"/>
            <ac:spMk id="9" creationId="{8237F776-235B-43B7-A208-7106E24CBAFE}"/>
          </ac:spMkLst>
        </pc:spChg>
        <pc:grpChg chg="del">
          <ac:chgData name="DO HAI NAM 20181663" userId="S::nam.dh181663@sis.hust.edu.vn::2732005c-bec3-41ab-a6a6-a7a491af73aa" providerId="AD" clId="Web-{DDCA0515-8E66-5741-0395-43FAC4FB79DC}" dt="2020-11-15T19:18:37.619" v="145"/>
          <ac:grpSpMkLst>
            <pc:docMk/>
            <pc:sldMk cId="1832103495" sldId="316"/>
            <ac:grpSpMk id="2" creationId="{75596B00-0CE2-44C6-9AC5-0B5BC6F6C4D9}"/>
          </ac:grpSpMkLst>
        </pc:grpChg>
      </pc:sldChg>
      <pc:sldChg chg="del">
        <pc:chgData name="DO HAI NAM 20181663" userId="S::nam.dh181663@sis.hust.edu.vn::2732005c-bec3-41ab-a6a6-a7a491af73aa" providerId="AD" clId="Web-{DDCA0515-8E66-5741-0395-43FAC4FB79DC}" dt="2020-11-15T19:17:27.508" v="92"/>
        <pc:sldMkLst>
          <pc:docMk/>
          <pc:sldMk cId="1696856416" sldId="318"/>
        </pc:sldMkLst>
      </pc:sldChg>
      <pc:sldChg chg="del">
        <pc:chgData name="DO HAI NAM 20181663" userId="S::nam.dh181663@sis.hust.edu.vn::2732005c-bec3-41ab-a6a6-a7a491af73aa" providerId="AD" clId="Web-{DDCA0515-8E66-5741-0395-43FAC4FB79DC}" dt="2020-11-15T19:18:01.571" v="117"/>
        <pc:sldMkLst>
          <pc:docMk/>
          <pc:sldMk cId="1742988478" sldId="319"/>
        </pc:sldMkLst>
      </pc:sldChg>
      <pc:sldChg chg="del">
        <pc:chgData name="DO HAI NAM 20181663" userId="S::nam.dh181663@sis.hust.edu.vn::2732005c-bec3-41ab-a6a6-a7a491af73aa" providerId="AD" clId="Web-{DDCA0515-8E66-5741-0395-43FAC4FB79DC}" dt="2020-11-15T19:18:01.555" v="106"/>
        <pc:sldMkLst>
          <pc:docMk/>
          <pc:sldMk cId="122165027" sldId="320"/>
        </pc:sldMkLst>
      </pc:sldChg>
      <pc:sldChg chg="del">
        <pc:chgData name="DO HAI NAM 20181663" userId="S::nam.dh181663@sis.hust.edu.vn::2732005c-bec3-41ab-a6a6-a7a491af73aa" providerId="AD" clId="Web-{DDCA0515-8E66-5741-0395-43FAC4FB79DC}" dt="2020-11-15T19:18:01.555" v="108"/>
        <pc:sldMkLst>
          <pc:docMk/>
          <pc:sldMk cId="2487105098" sldId="339"/>
        </pc:sldMkLst>
      </pc:sldChg>
      <pc:sldChg chg="modSp">
        <pc:chgData name="DO HAI NAM 20181663" userId="S::nam.dh181663@sis.hust.edu.vn::2732005c-bec3-41ab-a6a6-a7a491af73aa" providerId="AD" clId="Web-{DDCA0515-8E66-5741-0395-43FAC4FB79DC}" dt="2020-11-15T19:08:53.868" v="5" actId="14100"/>
        <pc:sldMkLst>
          <pc:docMk/>
          <pc:sldMk cId="1896498192" sldId="358"/>
        </pc:sldMkLst>
        <pc:picChg chg="mod modCrop">
          <ac:chgData name="DO HAI NAM 20181663" userId="S::nam.dh181663@sis.hust.edu.vn::2732005c-bec3-41ab-a6a6-a7a491af73aa" providerId="AD" clId="Web-{DDCA0515-8E66-5741-0395-43FAC4FB79DC}" dt="2020-11-15T19:08:53.868" v="5" actId="14100"/>
          <ac:picMkLst>
            <pc:docMk/>
            <pc:sldMk cId="1896498192" sldId="358"/>
            <ac:picMk id="11" creationId="{6DAB8D14-70C4-444B-A691-DEF9B5888505}"/>
          </ac:picMkLst>
        </pc:picChg>
      </pc:sldChg>
      <pc:sldChg chg="addSp modSp new">
        <pc:chgData name="DO HAI NAM 20181663" userId="S::nam.dh181663@sis.hust.edu.vn::2732005c-bec3-41ab-a6a6-a7a491af73aa" providerId="AD" clId="Web-{DDCA0515-8E66-5741-0395-43FAC4FB79DC}" dt="2020-11-15T19:26:14.780" v="255" actId="14100"/>
        <pc:sldMkLst>
          <pc:docMk/>
          <pc:sldMk cId="4050089495" sldId="359"/>
        </pc:sldMkLst>
        <pc:spChg chg="add mod">
          <ac:chgData name="DO HAI NAM 20181663" userId="S::nam.dh181663@sis.hust.edu.vn::2732005c-bec3-41ab-a6a6-a7a491af73aa" providerId="AD" clId="Web-{DDCA0515-8E66-5741-0395-43FAC4FB79DC}" dt="2020-11-15T19:12:15.588" v="23" actId="20577"/>
          <ac:spMkLst>
            <pc:docMk/>
            <pc:sldMk cId="4050089495" sldId="359"/>
            <ac:spMk id="4" creationId="{E99291C6-E592-48DC-ABF2-D2F9EA543F20}"/>
          </ac:spMkLst>
        </pc:spChg>
        <pc:spChg chg="add">
          <ac:chgData name="DO HAI NAM 20181663" userId="S::nam.dh181663@sis.hust.edu.vn::2732005c-bec3-41ab-a6a6-a7a491af73aa" providerId="AD" clId="Web-{DDCA0515-8E66-5741-0395-43FAC4FB79DC}" dt="2020-11-15T19:11:33.259" v="8"/>
          <ac:spMkLst>
            <pc:docMk/>
            <pc:sldMk cId="4050089495" sldId="359"/>
            <ac:spMk id="6" creationId="{6FB9C5CE-6DF3-45B2-BDC1-332F742B4D75}"/>
          </ac:spMkLst>
        </pc:spChg>
        <pc:picChg chg="add mod modCrop">
          <ac:chgData name="DO HAI NAM 20181663" userId="S::nam.dh181663@sis.hust.edu.vn::2732005c-bec3-41ab-a6a6-a7a491af73aa" providerId="AD" clId="Web-{DDCA0515-8E66-5741-0395-43FAC4FB79DC}" dt="2020-11-15T19:26:14.780" v="255" actId="14100"/>
          <ac:picMkLst>
            <pc:docMk/>
            <pc:sldMk cId="4050089495" sldId="359"/>
            <ac:picMk id="7" creationId="{7B3A310B-6E71-4D3B-8D81-7D1A576443F2}"/>
          </ac:picMkLst>
        </pc:picChg>
      </pc:sldChg>
      <pc:sldChg chg="new mod modClrScheme chgLayout">
        <pc:chgData name="DO HAI NAM 20181663" userId="S::nam.dh181663@sis.hust.edu.vn::2732005c-bec3-41ab-a6a6-a7a491af73aa" providerId="AD" clId="Web-{DDCA0515-8E66-5741-0395-43FAC4FB79DC}" dt="2020-11-15T19:26:02.608" v="254"/>
        <pc:sldMkLst>
          <pc:docMk/>
          <pc:sldMk cId="2083264170" sldId="360"/>
        </pc:sldMkLst>
      </pc:sldChg>
    </pc:docChg>
  </pc:docChgLst>
  <pc:docChgLst>
    <pc:chgData name="DO HAI NAM 20181663" userId="S::nam.dh181663@sis.hust.edu.vn::2732005c-bec3-41ab-a6a6-a7a491af73aa" providerId="AD" clId="Web-{CC0F7907-EA9B-2285-4A70-65297D447534}"/>
    <pc:docChg chg="modSld">
      <pc:chgData name="DO HAI NAM 20181663" userId="S::nam.dh181663@sis.hust.edu.vn::2732005c-bec3-41ab-a6a6-a7a491af73aa" providerId="AD" clId="Web-{CC0F7907-EA9B-2285-4A70-65297D447534}" dt="2020-12-21T07:57:16.556" v="1" actId="1076"/>
      <pc:docMkLst>
        <pc:docMk/>
      </pc:docMkLst>
      <pc:sldChg chg="modSp">
        <pc:chgData name="DO HAI NAM 20181663" userId="S::nam.dh181663@sis.hust.edu.vn::2732005c-bec3-41ab-a6a6-a7a491af73aa" providerId="AD" clId="Web-{CC0F7907-EA9B-2285-4A70-65297D447534}" dt="2020-12-21T07:57:16.556" v="1" actId="1076"/>
        <pc:sldMkLst>
          <pc:docMk/>
          <pc:sldMk cId="1483351825" sldId="341"/>
        </pc:sldMkLst>
        <pc:picChg chg="mod">
          <ac:chgData name="DO HAI NAM 20181663" userId="S::nam.dh181663@sis.hust.edu.vn::2732005c-bec3-41ab-a6a6-a7a491af73aa" providerId="AD" clId="Web-{CC0F7907-EA9B-2285-4A70-65297D447534}" dt="2020-12-21T07:57:16.556" v="1" actId="1076"/>
          <ac:picMkLst>
            <pc:docMk/>
            <pc:sldMk cId="1483351825" sldId="341"/>
            <ac:picMk id="9" creationId="{7F1EFF28-51A3-40F6-83E5-CF97524A328D}"/>
          </ac:picMkLst>
        </pc:picChg>
      </pc:sldChg>
    </pc:docChg>
  </pc:docChgLst>
  <pc:docChgLst>
    <pc:chgData name="DO HAI NAM 20181663" userId="S::nam.dh181663@sis.hust.edu.vn::2732005c-bec3-41ab-a6a6-a7a491af73aa" providerId="AD" clId="Web-{BFD7DEA7-3280-5537-9210-DF5DE7A904A9}"/>
    <pc:docChg chg="modSld">
      <pc:chgData name="DO HAI NAM 20181663" userId="S::nam.dh181663@sis.hust.edu.vn::2732005c-bec3-41ab-a6a6-a7a491af73aa" providerId="AD" clId="Web-{BFD7DEA7-3280-5537-9210-DF5DE7A904A9}" dt="2020-11-03T16:51:08.881" v="135" actId="20577"/>
      <pc:docMkLst>
        <pc:docMk/>
      </pc:docMkLst>
      <pc:sldChg chg="modSp">
        <pc:chgData name="DO HAI NAM 20181663" userId="S::nam.dh181663@sis.hust.edu.vn::2732005c-bec3-41ab-a6a6-a7a491af73aa" providerId="AD" clId="Web-{BFD7DEA7-3280-5537-9210-DF5DE7A904A9}" dt="2020-11-03T16:51:08.881" v="134" actId="20577"/>
        <pc:sldMkLst>
          <pc:docMk/>
          <pc:sldMk cId="2720491299" sldId="278"/>
        </pc:sldMkLst>
        <pc:spChg chg="mod">
          <ac:chgData name="DO HAI NAM 20181663" userId="S::nam.dh181663@sis.hust.edu.vn::2732005c-bec3-41ab-a6a6-a7a491af73aa" providerId="AD" clId="Web-{BFD7DEA7-3280-5537-9210-DF5DE7A904A9}" dt="2020-11-03T16:49:54.254" v="67" actId="20577"/>
          <ac:spMkLst>
            <pc:docMk/>
            <pc:sldMk cId="2720491299" sldId="278"/>
            <ac:spMk id="15" creationId="{E49C3BDD-659C-46AE-A6E9-D7B283F5B862}"/>
          </ac:spMkLst>
        </pc:spChg>
        <pc:spChg chg="mod">
          <ac:chgData name="DO HAI NAM 20181663" userId="S::nam.dh181663@sis.hust.edu.vn::2732005c-bec3-41ab-a6a6-a7a491af73aa" providerId="AD" clId="Web-{BFD7DEA7-3280-5537-9210-DF5DE7A904A9}" dt="2020-11-03T16:50:52.505" v="116" actId="20577"/>
          <ac:spMkLst>
            <pc:docMk/>
            <pc:sldMk cId="2720491299" sldId="278"/>
            <ac:spMk id="16" creationId="{F4C6F4E4-6D0D-4B70-A06B-9B42EF9D5B5A}"/>
          </ac:spMkLst>
        </pc:spChg>
        <pc:spChg chg="mod">
          <ac:chgData name="DO HAI NAM 20181663" userId="S::nam.dh181663@sis.hust.edu.vn::2732005c-bec3-41ab-a6a6-a7a491af73aa" providerId="AD" clId="Web-{BFD7DEA7-3280-5537-9210-DF5DE7A904A9}" dt="2020-11-03T16:50:16.004" v="78" actId="20577"/>
          <ac:spMkLst>
            <pc:docMk/>
            <pc:sldMk cId="2720491299" sldId="278"/>
            <ac:spMk id="21" creationId="{4CA119EC-7441-4652-B307-04843BD04658}"/>
          </ac:spMkLst>
        </pc:spChg>
        <pc:spChg chg="mod">
          <ac:chgData name="DO HAI NAM 20181663" userId="S::nam.dh181663@sis.hust.edu.vn::2732005c-bec3-41ab-a6a6-a7a491af73aa" providerId="AD" clId="Web-{BFD7DEA7-3280-5537-9210-DF5DE7A904A9}" dt="2020-11-03T16:51:08.881" v="134" actId="20577"/>
          <ac:spMkLst>
            <pc:docMk/>
            <pc:sldMk cId="2720491299" sldId="278"/>
            <ac:spMk id="22" creationId="{E9563722-3B1E-47C8-B7AA-4E493FB9CE88}"/>
          </ac:spMkLst>
        </pc:spChg>
        <pc:spChg chg="mod">
          <ac:chgData name="DO HAI NAM 20181663" userId="S::nam.dh181663@sis.hust.edu.vn::2732005c-bec3-41ab-a6a6-a7a491af73aa" providerId="AD" clId="Web-{BFD7DEA7-3280-5537-9210-DF5DE7A904A9}" dt="2020-11-03T16:49:45.488" v="61" actId="20577"/>
          <ac:spMkLst>
            <pc:docMk/>
            <pc:sldMk cId="2720491299" sldId="278"/>
            <ac:spMk id="26" creationId="{633F21C9-B5BC-4095-A853-F20F24E4EF2D}"/>
          </ac:spMkLst>
        </pc:spChg>
        <pc:spChg chg="mod">
          <ac:chgData name="DO HAI NAM 20181663" userId="S::nam.dh181663@sis.hust.edu.vn::2732005c-bec3-41ab-a6a6-a7a491af73aa" providerId="AD" clId="Web-{BFD7DEA7-3280-5537-9210-DF5DE7A904A9}" dt="2020-11-03T16:49:50.379" v="64" actId="20577"/>
          <ac:spMkLst>
            <pc:docMk/>
            <pc:sldMk cId="2720491299" sldId="278"/>
            <ac:spMk id="30" creationId="{4E02B60F-59E8-4C04-87D4-80001D210DA9}"/>
          </ac:spMkLst>
        </pc:spChg>
        <pc:picChg chg="mod">
          <ac:chgData name="DO HAI NAM 20181663" userId="S::nam.dh181663@sis.hust.edu.vn::2732005c-bec3-41ab-a6a6-a7a491af73aa" providerId="AD" clId="Web-{BFD7DEA7-3280-5537-9210-DF5DE7A904A9}" dt="2020-11-03T16:48:19.204" v="5"/>
          <ac:picMkLst>
            <pc:docMk/>
            <pc:sldMk cId="2720491299" sldId="278"/>
            <ac:picMk id="64" creationId="{C508129B-F72D-4B52-9959-4ECA022AFE94}"/>
          </ac:picMkLst>
        </pc:picChg>
        <pc:cxnChg chg="mod">
          <ac:chgData name="DO HAI NAM 20181663" userId="S::nam.dh181663@sis.hust.edu.vn::2732005c-bec3-41ab-a6a6-a7a491af73aa" providerId="AD" clId="Web-{BFD7DEA7-3280-5537-9210-DF5DE7A904A9}" dt="2020-11-03T16:50:05.035" v="73" actId="1076"/>
          <ac:cxnSpMkLst>
            <pc:docMk/>
            <pc:sldMk cId="2720491299" sldId="278"/>
            <ac:cxnSpMk id="24" creationId="{B758394B-CB2A-47B2-B99E-7D11B7D9A8A7}"/>
          </ac:cxnSpMkLst>
        </pc:cxnChg>
      </pc:sldChg>
    </pc:docChg>
  </pc:docChgLst>
  <pc:docChgLst>
    <pc:chgData name="DO HAI NAM 20181663" userId="S::nam.dh181663@sis.hust.edu.vn::2732005c-bec3-41ab-a6a6-a7a491af73aa" providerId="AD" clId="Web-{F28CA1E4-B9C9-F049-EAE0-C121F5F0F745}"/>
    <pc:docChg chg="modSld">
      <pc:chgData name="DO HAI NAM 20181663" userId="S::nam.dh181663@sis.hust.edu.vn::2732005c-bec3-41ab-a6a6-a7a491af73aa" providerId="AD" clId="Web-{F28CA1E4-B9C9-F049-EAE0-C121F5F0F745}" dt="2020-11-03T16:55:47.759" v="112" actId="1076"/>
      <pc:docMkLst>
        <pc:docMk/>
      </pc:docMkLst>
      <pc:sldChg chg="delSp modSp">
        <pc:chgData name="DO HAI NAM 20181663" userId="S::nam.dh181663@sis.hust.edu.vn::2732005c-bec3-41ab-a6a6-a7a491af73aa" providerId="AD" clId="Web-{F28CA1E4-B9C9-F049-EAE0-C121F5F0F745}" dt="2020-11-03T16:55:47.759" v="112" actId="1076"/>
        <pc:sldMkLst>
          <pc:docMk/>
          <pc:sldMk cId="2720491299" sldId="278"/>
        </pc:sldMkLst>
        <pc:spChg chg="mod">
          <ac:chgData name="DO HAI NAM 20181663" userId="S::nam.dh181663@sis.hust.edu.vn::2732005c-bec3-41ab-a6a6-a7a491af73aa" providerId="AD" clId="Web-{F28CA1E4-B9C9-F049-EAE0-C121F5F0F745}" dt="2020-11-03T16:53:54.525" v="86" actId="20577"/>
          <ac:spMkLst>
            <pc:docMk/>
            <pc:sldMk cId="2720491299" sldId="278"/>
            <ac:spMk id="16" creationId="{F4C6F4E4-6D0D-4B70-A06B-9B42EF9D5B5A}"/>
          </ac:spMkLst>
        </pc:spChg>
        <pc:spChg chg="mod">
          <ac:chgData name="DO HAI NAM 20181663" userId="S::nam.dh181663@sis.hust.edu.vn::2732005c-bec3-41ab-a6a6-a7a491af73aa" providerId="AD" clId="Web-{F28CA1E4-B9C9-F049-EAE0-C121F5F0F745}" dt="2020-11-03T16:54:02.150" v="91" actId="20577"/>
          <ac:spMkLst>
            <pc:docMk/>
            <pc:sldMk cId="2720491299" sldId="278"/>
            <ac:spMk id="22" creationId="{E9563722-3B1E-47C8-B7AA-4E493FB9CE88}"/>
          </ac:spMkLst>
        </pc:spChg>
        <pc:spChg chg="mod topLvl">
          <ac:chgData name="DO HAI NAM 20181663" userId="S::nam.dh181663@sis.hust.edu.vn::2732005c-bec3-41ab-a6a6-a7a491af73aa" providerId="AD" clId="Web-{F28CA1E4-B9C9-F049-EAE0-C121F5F0F745}" dt="2020-11-03T16:55:31.493" v="110" actId="1076"/>
          <ac:spMkLst>
            <pc:docMk/>
            <pc:sldMk cId="2720491299" sldId="278"/>
            <ac:spMk id="26" creationId="{633F21C9-B5BC-4095-A853-F20F24E4EF2D}"/>
          </ac:spMkLst>
        </pc:spChg>
        <pc:spChg chg="del mod topLvl">
          <ac:chgData name="DO HAI NAM 20181663" userId="S::nam.dh181663@sis.hust.edu.vn::2732005c-bec3-41ab-a6a6-a7a491af73aa" providerId="AD" clId="Web-{F28CA1E4-B9C9-F049-EAE0-C121F5F0F745}" dt="2020-11-03T16:54:09.260" v="97"/>
          <ac:spMkLst>
            <pc:docMk/>
            <pc:sldMk cId="2720491299" sldId="278"/>
            <ac:spMk id="27" creationId="{7DC5DDF2-DF42-4FC4-9B7E-D391F716EDE8}"/>
          </ac:spMkLst>
        </pc:spChg>
        <pc:spChg chg="mod">
          <ac:chgData name="DO HAI NAM 20181663" userId="S::nam.dh181663@sis.hust.edu.vn::2732005c-bec3-41ab-a6a6-a7a491af73aa" providerId="AD" clId="Web-{F28CA1E4-B9C9-F049-EAE0-C121F5F0F745}" dt="2020-11-03T16:55:13.790" v="109" actId="1076"/>
          <ac:spMkLst>
            <pc:docMk/>
            <pc:sldMk cId="2720491299" sldId="278"/>
            <ac:spMk id="30" creationId="{4E02B60F-59E8-4C04-87D4-80001D210DA9}"/>
          </ac:spMkLst>
        </pc:spChg>
        <pc:spChg chg="mod">
          <ac:chgData name="DO HAI NAM 20181663" userId="S::nam.dh181663@sis.hust.edu.vn::2732005c-bec3-41ab-a6a6-a7a491af73aa" providerId="AD" clId="Web-{F28CA1E4-B9C9-F049-EAE0-C121F5F0F745}" dt="2020-11-03T16:53:22.807" v="81" actId="20577"/>
          <ac:spMkLst>
            <pc:docMk/>
            <pc:sldMk cId="2720491299" sldId="278"/>
            <ac:spMk id="31" creationId="{5DDC783D-AC40-4A04-AC28-1A021DD8D256}"/>
          </ac:spMkLst>
        </pc:spChg>
        <pc:grpChg chg="mod">
          <ac:chgData name="DO HAI NAM 20181663" userId="S::nam.dh181663@sis.hust.edu.vn::2732005c-bec3-41ab-a6a6-a7a491af73aa" providerId="AD" clId="Web-{F28CA1E4-B9C9-F049-EAE0-C121F5F0F745}" dt="2020-11-03T16:55:47.759" v="112" actId="1076"/>
          <ac:grpSpMkLst>
            <pc:docMk/>
            <pc:sldMk cId="2720491299" sldId="278"/>
            <ac:grpSpMk id="14" creationId="{CA40BEA3-354E-47F1-858E-AC97BEEAE8D4}"/>
          </ac:grpSpMkLst>
        </pc:grpChg>
        <pc:grpChg chg="mod">
          <ac:chgData name="DO HAI NAM 20181663" userId="S::nam.dh181663@sis.hust.edu.vn::2732005c-bec3-41ab-a6a6-a7a491af73aa" providerId="AD" clId="Web-{F28CA1E4-B9C9-F049-EAE0-C121F5F0F745}" dt="2020-11-03T16:54:43.166" v="102" actId="1076"/>
          <ac:grpSpMkLst>
            <pc:docMk/>
            <pc:sldMk cId="2720491299" sldId="278"/>
            <ac:grpSpMk id="20" creationId="{B9D1E1B4-0D67-4CCA-B66B-A00F83F7562A}"/>
          </ac:grpSpMkLst>
        </pc:grpChg>
        <pc:grpChg chg="del">
          <ac:chgData name="DO HAI NAM 20181663" userId="S::nam.dh181663@sis.hust.edu.vn::2732005c-bec3-41ab-a6a6-a7a491af73aa" providerId="AD" clId="Web-{F28CA1E4-B9C9-F049-EAE0-C121F5F0F745}" dt="2020-11-03T16:54:09.260" v="97"/>
          <ac:grpSpMkLst>
            <pc:docMk/>
            <pc:sldMk cId="2720491299" sldId="278"/>
            <ac:grpSpMk id="25" creationId="{9C132628-1B87-451C-BB7B-D89EBEBF31CE}"/>
          </ac:grpSpMkLst>
        </pc:grpChg>
        <pc:grpChg chg="mod">
          <ac:chgData name="DO HAI NAM 20181663" userId="S::nam.dh181663@sis.hust.edu.vn::2732005c-bec3-41ab-a6a6-a7a491af73aa" providerId="AD" clId="Web-{F28CA1E4-B9C9-F049-EAE0-C121F5F0F745}" dt="2020-11-03T16:55:09.494" v="108" actId="1076"/>
          <ac:grpSpMkLst>
            <pc:docMk/>
            <pc:sldMk cId="2720491299" sldId="278"/>
            <ac:grpSpMk id="29" creationId="{61ECE028-58E4-4E68-A7C4-C6004DA2C01C}"/>
          </ac:grpSpMkLst>
        </pc:grpChg>
        <pc:cxnChg chg="mod">
          <ac:chgData name="DO HAI NAM 20181663" userId="S::nam.dh181663@sis.hust.edu.vn::2732005c-bec3-41ab-a6a6-a7a491af73aa" providerId="AD" clId="Web-{F28CA1E4-B9C9-F049-EAE0-C121F5F0F745}" dt="2020-11-03T16:54:35.869" v="100" actId="1076"/>
          <ac:cxnSpMkLst>
            <pc:docMk/>
            <pc:sldMk cId="2720491299" sldId="278"/>
            <ac:cxnSpMk id="13" creationId="{1ADF520C-8261-474A-A01A-940817AC88AB}"/>
          </ac:cxnSpMkLst>
        </pc:cxnChg>
        <pc:cxnChg chg="mod">
          <ac:chgData name="DO HAI NAM 20181663" userId="S::nam.dh181663@sis.hust.edu.vn::2732005c-bec3-41ab-a6a6-a7a491af73aa" providerId="AD" clId="Web-{F28CA1E4-B9C9-F049-EAE0-C121F5F0F745}" dt="2020-11-03T16:55:37.087" v="111" actId="14100"/>
          <ac:cxnSpMkLst>
            <pc:docMk/>
            <pc:sldMk cId="2720491299" sldId="278"/>
            <ac:cxnSpMk id="28" creationId="{2085084D-9491-4B46-871F-18ECA41711FA}"/>
          </ac:cxnSpMkLst>
        </pc:cxnChg>
        <pc:cxnChg chg="mod">
          <ac:chgData name="DO HAI NAM 20181663" userId="S::nam.dh181663@sis.hust.edu.vn::2732005c-bec3-41ab-a6a6-a7a491af73aa" providerId="AD" clId="Web-{F28CA1E4-B9C9-F049-EAE0-C121F5F0F745}" dt="2020-11-03T16:55:02.775" v="106" actId="1076"/>
          <ac:cxnSpMkLst>
            <pc:docMk/>
            <pc:sldMk cId="2720491299" sldId="278"/>
            <ac:cxnSpMk id="32" creationId="{67A69DF5-F536-4184-9694-E80F89841402}"/>
          </ac:cxnSpMkLst>
        </pc:cxnChg>
      </pc:sldChg>
    </pc:docChg>
  </pc:docChgLst>
  <pc:docChgLst>
    <pc:chgData name="DO HAI NAM 20181663" userId="S::nam.dh181663@sis.hust.edu.vn::2732005c-bec3-41ab-a6a6-a7a491af73aa" providerId="AD" clId="Web-{5A2D1A68-E752-CB72-025B-3624896099CD}"/>
    <pc:docChg chg="modSld">
      <pc:chgData name="DO HAI NAM 20181663" userId="S::nam.dh181663@sis.hust.edu.vn::2732005c-bec3-41ab-a6a6-a7a491af73aa" providerId="AD" clId="Web-{5A2D1A68-E752-CB72-025B-3624896099CD}" dt="2020-11-16T04:49:34.532" v="140"/>
      <pc:docMkLst>
        <pc:docMk/>
      </pc:docMkLst>
      <pc:sldChg chg="delSp modSp addAnim delAnim modAnim">
        <pc:chgData name="DO HAI NAM 20181663" userId="S::nam.dh181663@sis.hust.edu.vn::2732005c-bec3-41ab-a6a6-a7a491af73aa" providerId="AD" clId="Web-{5A2D1A68-E752-CB72-025B-3624896099CD}" dt="2020-11-16T04:47:18.282" v="134" actId="1076"/>
        <pc:sldMkLst>
          <pc:docMk/>
          <pc:sldMk cId="2720491299" sldId="278"/>
        </pc:sldMkLst>
        <pc:spChg chg="del mod">
          <ac:chgData name="DO HAI NAM 20181663" userId="S::nam.dh181663@sis.hust.edu.vn::2732005c-bec3-41ab-a6a6-a7a491af73aa" providerId="AD" clId="Web-{5A2D1A68-E752-CB72-025B-3624896099CD}" dt="2020-11-16T04:45:58.876" v="119"/>
          <ac:spMkLst>
            <pc:docMk/>
            <pc:sldMk cId="2720491299" sldId="278"/>
            <ac:spMk id="11" creationId="{9DE38CF0-4A70-4BB3-9422-5DD3DEF3AB33}"/>
          </ac:spMkLst>
        </pc:spChg>
        <pc:spChg chg="mod">
          <ac:chgData name="DO HAI NAM 20181663" userId="S::nam.dh181663@sis.hust.edu.vn::2732005c-bec3-41ab-a6a6-a7a491af73aa" providerId="AD" clId="Web-{5A2D1A68-E752-CB72-025B-3624896099CD}" dt="2020-11-16T04:37:29.219" v="102" actId="1076"/>
          <ac:spMkLst>
            <pc:docMk/>
            <pc:sldMk cId="2720491299" sldId="278"/>
            <ac:spMk id="15" creationId="{E49C3BDD-659C-46AE-A6E9-D7B283F5B862}"/>
          </ac:spMkLst>
        </pc:spChg>
        <pc:spChg chg="mod">
          <ac:chgData name="DO HAI NAM 20181663" userId="S::nam.dh181663@sis.hust.edu.vn::2732005c-bec3-41ab-a6a6-a7a491af73aa" providerId="AD" clId="Web-{5A2D1A68-E752-CB72-025B-3624896099CD}" dt="2020-11-16T04:37:20.563" v="100" actId="1076"/>
          <ac:spMkLst>
            <pc:docMk/>
            <pc:sldMk cId="2720491299" sldId="278"/>
            <ac:spMk id="16" creationId="{F4C6F4E4-6D0D-4B70-A06B-9B42EF9D5B5A}"/>
          </ac:spMkLst>
        </pc:spChg>
        <pc:spChg chg="mod">
          <ac:chgData name="DO HAI NAM 20181663" userId="S::nam.dh181663@sis.hust.edu.vn::2732005c-bec3-41ab-a6a6-a7a491af73aa" providerId="AD" clId="Web-{5A2D1A68-E752-CB72-025B-3624896099CD}" dt="2020-11-16T04:37:33.313" v="103" actId="1076"/>
          <ac:spMkLst>
            <pc:docMk/>
            <pc:sldMk cId="2720491299" sldId="278"/>
            <ac:spMk id="26" creationId="{633F21C9-B5BC-4095-A853-F20F24E4EF2D}"/>
          </ac:spMkLst>
        </pc:spChg>
        <pc:spChg chg="mod">
          <ac:chgData name="DO HAI NAM 20181663" userId="S::nam.dh181663@sis.hust.edu.vn::2732005c-bec3-41ab-a6a6-a7a491af73aa" providerId="AD" clId="Web-{5A2D1A68-E752-CB72-025B-3624896099CD}" dt="2020-11-16T04:37:13.032" v="99" actId="1076"/>
          <ac:spMkLst>
            <pc:docMk/>
            <pc:sldMk cId="2720491299" sldId="278"/>
            <ac:spMk id="36" creationId="{FBB1981F-9D0F-42BF-84F8-7196EDC532C4}"/>
          </ac:spMkLst>
        </pc:spChg>
        <pc:spChg chg="mod">
          <ac:chgData name="DO HAI NAM 20181663" userId="S::nam.dh181663@sis.hust.edu.vn::2732005c-bec3-41ab-a6a6-a7a491af73aa" providerId="AD" clId="Web-{5A2D1A68-E752-CB72-025B-3624896099CD}" dt="2020-11-16T04:37:09.891" v="98" actId="1076"/>
          <ac:spMkLst>
            <pc:docMk/>
            <pc:sldMk cId="2720491299" sldId="278"/>
            <ac:spMk id="40" creationId="{F390D6E0-A396-4A9A-93BF-E70A237B25BC}"/>
          </ac:spMkLst>
        </pc:spChg>
        <pc:cxnChg chg="mod">
          <ac:chgData name="DO HAI NAM 20181663" userId="S::nam.dh181663@sis.hust.edu.vn::2732005c-bec3-41ab-a6a6-a7a491af73aa" providerId="AD" clId="Web-{5A2D1A68-E752-CB72-025B-3624896099CD}" dt="2020-11-16T04:47:18.282" v="134" actId="1076"/>
          <ac:cxnSpMkLst>
            <pc:docMk/>
            <pc:sldMk cId="2720491299" sldId="278"/>
            <ac:cxnSpMk id="32" creationId="{67A69DF5-F536-4184-9694-E80F89841402}"/>
          </ac:cxnSpMkLst>
        </pc:cxnChg>
      </pc:sldChg>
      <pc:sldChg chg="modSp modTransition">
        <pc:chgData name="DO HAI NAM 20181663" userId="S::nam.dh181663@sis.hust.edu.vn::2732005c-bec3-41ab-a6a6-a7a491af73aa" providerId="AD" clId="Web-{5A2D1A68-E752-CB72-025B-3624896099CD}" dt="2020-11-16T04:34:37.438" v="92"/>
        <pc:sldMkLst>
          <pc:docMk/>
          <pc:sldMk cId="1401309028" sldId="317"/>
        </pc:sldMkLst>
        <pc:spChg chg="mod">
          <ac:chgData name="DO HAI NAM 20181663" userId="S::nam.dh181663@sis.hust.edu.vn::2732005c-bec3-41ab-a6a6-a7a491af73aa" providerId="AD" clId="Web-{5A2D1A68-E752-CB72-025B-3624896099CD}" dt="2020-11-16T04:30:39.157" v="16" actId="20577"/>
          <ac:spMkLst>
            <pc:docMk/>
            <pc:sldMk cId="1401309028" sldId="317"/>
            <ac:spMk id="9" creationId="{EC79CA3D-1245-4812-BE2C-A17717D31459}"/>
          </ac:spMkLst>
        </pc:spChg>
        <pc:spChg chg="mod">
          <ac:chgData name="DO HAI NAM 20181663" userId="S::nam.dh181663@sis.hust.edu.vn::2732005c-bec3-41ab-a6a6-a7a491af73aa" providerId="AD" clId="Web-{5A2D1A68-E752-CB72-025B-3624896099CD}" dt="2020-11-16T04:31:07.282" v="49" actId="20577"/>
          <ac:spMkLst>
            <pc:docMk/>
            <pc:sldMk cId="1401309028" sldId="317"/>
            <ac:spMk id="13" creationId="{5A5757E4-1723-4073-9FC5-1D351F20A151}"/>
          </ac:spMkLst>
        </pc:spChg>
        <pc:spChg chg="mod">
          <ac:chgData name="DO HAI NAM 20181663" userId="S::nam.dh181663@sis.hust.edu.vn::2732005c-bec3-41ab-a6a6-a7a491af73aa" providerId="AD" clId="Web-{5A2D1A68-E752-CB72-025B-3624896099CD}" dt="2020-11-16T04:30:57.375" v="40" actId="20577"/>
          <ac:spMkLst>
            <pc:docMk/>
            <pc:sldMk cId="1401309028" sldId="317"/>
            <ac:spMk id="17" creationId="{493DF382-44DD-45C3-9704-34E8893BC3AC}"/>
          </ac:spMkLst>
        </pc:spChg>
        <pc:spChg chg="mod">
          <ac:chgData name="DO HAI NAM 20181663" userId="S::nam.dh181663@sis.hust.edu.vn::2732005c-bec3-41ab-a6a6-a7a491af73aa" providerId="AD" clId="Web-{5A2D1A68-E752-CB72-025B-3624896099CD}" dt="2020-11-16T04:31:19.922" v="88" actId="20577"/>
          <ac:spMkLst>
            <pc:docMk/>
            <pc:sldMk cId="1401309028" sldId="317"/>
            <ac:spMk id="21" creationId="{173BB9E9-BFDE-4032-8A01-6769D587D48D}"/>
          </ac:spMkLst>
        </pc:spChg>
      </pc:sldChg>
      <pc:sldChg chg="addAnim delAnim modAnim">
        <pc:chgData name="DO HAI NAM 20181663" userId="S::nam.dh181663@sis.hust.edu.vn::2732005c-bec3-41ab-a6a6-a7a491af73aa" providerId="AD" clId="Web-{5A2D1A68-E752-CB72-025B-3624896099CD}" dt="2020-11-16T04:48:23.876" v="135"/>
        <pc:sldMkLst>
          <pc:docMk/>
          <pc:sldMk cId="1455269111" sldId="343"/>
        </pc:sldMkLst>
      </pc:sldChg>
      <pc:sldChg chg="modTransition">
        <pc:chgData name="DO HAI NAM 20181663" userId="S::nam.dh181663@sis.hust.edu.vn::2732005c-bec3-41ab-a6a6-a7a491af73aa" providerId="AD" clId="Web-{5A2D1A68-E752-CB72-025B-3624896099CD}" dt="2020-11-16T04:49:34.532" v="140"/>
        <pc:sldMkLst>
          <pc:docMk/>
          <pc:sldMk cId="4225691934" sldId="350"/>
        </pc:sldMkLst>
      </pc:sldChg>
      <pc:sldChg chg="addAnim modAnim">
        <pc:chgData name="DO HAI NAM 20181663" userId="S::nam.dh181663@sis.hust.edu.vn::2732005c-bec3-41ab-a6a6-a7a491af73aa" providerId="AD" clId="Web-{5A2D1A68-E752-CB72-025B-3624896099CD}" dt="2020-11-16T04:49:21.188" v="139"/>
        <pc:sldMkLst>
          <pc:docMk/>
          <pc:sldMk cId="1030200449" sldId="35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214A36-32E2-44EC-BCA3-86B0829A1984}" type="datetimeFigureOut">
              <a:rPr lang="en-US"/>
              <a:t>12/20/2020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C9CB2E-47EC-41B8-AF06-8DE76089972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318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31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10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2432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201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5B47D6-DAD7-40A6-BD10-CD2FABB1321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094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7960874-3F9B-4D3F-855A-5669B09C929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31350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And Send To Back </a:t>
            </a:r>
            <a:endParaRPr lang="ko-KR" alt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B1140DE-B7EF-4821-92DB-87F8292871A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05623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</a:p>
          <a:p>
            <a:r>
              <a:rPr lang="en-US" altLang="ko-KR"/>
              <a:t>And Send To Back </a:t>
            </a:r>
            <a:endParaRPr lang="ko-KR" alt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2D1BE3B-CE32-4F45-9E7C-3CF4C5DACDC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28236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</a:p>
          <a:p>
            <a:r>
              <a:rPr lang="en-US" altLang="ko-KR"/>
              <a:t>And Send To Back </a:t>
            </a:r>
            <a:endParaRPr lang="ko-KR" alt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F1FA09A-98C2-4BC7-A032-43C843531C6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593992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</a:p>
          <a:p>
            <a:r>
              <a:rPr lang="en-US" altLang="ko-KR"/>
              <a:t>And Send To Back </a:t>
            </a:r>
            <a:endParaRPr lang="ko-KR" altLang="en-US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8718837-365D-4859-B99D-1C4C5BB7E50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97073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</a:p>
          <a:p>
            <a:r>
              <a:rPr lang="en-US" altLang="ko-KR"/>
              <a:t>And Send To Back </a:t>
            </a:r>
            <a:endParaRPr lang="ko-KR" altLang="en-US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74010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E24A2BE-80CE-4B79-BF31-91FA62C0442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2160665"/>
            <a:ext cx="12192000" cy="25027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 And Send To Back </a:t>
            </a:r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F51014-6E90-4769-BCD9-A06A9FC17AC8}"/>
              </a:ext>
            </a:extLst>
          </p:cNvPr>
          <p:cNvSpPr/>
          <p:nvPr userDrawn="1"/>
        </p:nvSpPr>
        <p:spPr>
          <a:xfrm>
            <a:off x="0" y="2026940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BC926F-7282-4E00-BF8A-8D24B274039B}"/>
              </a:ext>
            </a:extLst>
          </p:cNvPr>
          <p:cNvSpPr/>
          <p:nvPr userDrawn="1"/>
        </p:nvSpPr>
        <p:spPr>
          <a:xfrm>
            <a:off x="0" y="4725144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1503362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092000" y="545824"/>
            <a:ext cx="8100000" cy="27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effectLst/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3575404"/>
            <a:ext cx="8100000" cy="27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effectLst/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1169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12">
            <a:extLst>
              <a:ext uri="{FF2B5EF4-FFF2-40B4-BE49-F238E27FC236}">
                <a16:creationId xmlns:a16="http://schemas.microsoft.com/office/drawing/2014/main" id="{A7A44CD1-8791-4411-9DCF-BE8F9EB9EB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/>
              <a:t>Your Picture Here And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5845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73A78E6-F71D-4312-BDB2-FA26CAF574B4}"/>
              </a:ext>
            </a:extLst>
          </p:cNvPr>
          <p:cNvSpPr/>
          <p:nvPr userDrawn="1"/>
        </p:nvSpPr>
        <p:spPr>
          <a:xfrm flipH="1" flipV="1">
            <a:off x="5119026" y="0"/>
            <a:ext cx="7072972" cy="6858000"/>
          </a:xfrm>
          <a:custGeom>
            <a:avLst/>
            <a:gdLst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75BF01-2621-417D-9B96-39DD8D0867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7072972" cy="6858000"/>
          </a:xfrm>
          <a:custGeom>
            <a:avLst/>
            <a:gdLst>
              <a:gd name="connsiteX0" fmla="*/ 0 w 6200775"/>
              <a:gd name="connsiteY0" fmla="*/ 0 h 6858000"/>
              <a:gd name="connsiteX1" fmla="*/ 2158503 w 6200775"/>
              <a:gd name="connsiteY1" fmla="*/ 0 h 6858000"/>
              <a:gd name="connsiteX2" fmla="*/ 6200775 w 6200775"/>
              <a:gd name="connsiteY2" fmla="*/ 3676650 h 6858000"/>
              <a:gd name="connsiteX3" fmla="*/ 3307176 w 6200775"/>
              <a:gd name="connsiteY3" fmla="*/ 6858000 h 6858000"/>
              <a:gd name="connsiteX4" fmla="*/ 0 w 6200775"/>
              <a:gd name="connsiteY4" fmla="*/ 6858000 h 6858000"/>
              <a:gd name="connsiteX0" fmla="*/ 0 w 7424664"/>
              <a:gd name="connsiteY0" fmla="*/ 0 h 6858000"/>
              <a:gd name="connsiteX1" fmla="*/ 2158503 w 7424664"/>
              <a:gd name="connsiteY1" fmla="*/ 0 h 6858000"/>
              <a:gd name="connsiteX2" fmla="*/ 7424664 w 7424664"/>
              <a:gd name="connsiteY2" fmla="*/ 2326151 h 6858000"/>
              <a:gd name="connsiteX3" fmla="*/ 3307176 w 7424664"/>
              <a:gd name="connsiteY3" fmla="*/ 6858000 h 6858000"/>
              <a:gd name="connsiteX4" fmla="*/ 0 w 7424664"/>
              <a:gd name="connsiteY4" fmla="*/ 6858000 h 6858000"/>
              <a:gd name="connsiteX5" fmla="*/ 0 w 7424664"/>
              <a:gd name="connsiteY5" fmla="*/ 0 h 6858000"/>
              <a:gd name="connsiteX0" fmla="*/ 0 w 7424664"/>
              <a:gd name="connsiteY0" fmla="*/ 0 h 6858000"/>
              <a:gd name="connsiteX1" fmla="*/ 7424664 w 7424664"/>
              <a:gd name="connsiteY1" fmla="*/ 2326151 h 6858000"/>
              <a:gd name="connsiteX2" fmla="*/ 3307176 w 7424664"/>
              <a:gd name="connsiteY2" fmla="*/ 6858000 h 6858000"/>
              <a:gd name="connsiteX3" fmla="*/ 0 w 7424664"/>
              <a:gd name="connsiteY3" fmla="*/ 6858000 h 6858000"/>
              <a:gd name="connsiteX4" fmla="*/ 0 w 7424664"/>
              <a:gd name="connsiteY4" fmla="*/ 0 h 6858000"/>
              <a:gd name="connsiteX0" fmla="*/ 0 w 6904159"/>
              <a:gd name="connsiteY0" fmla="*/ 0 h 6858000"/>
              <a:gd name="connsiteX1" fmla="*/ 6904159 w 6904159"/>
              <a:gd name="connsiteY1" fmla="*/ 1805646 h 6858000"/>
              <a:gd name="connsiteX2" fmla="*/ 3307176 w 6904159"/>
              <a:gd name="connsiteY2" fmla="*/ 6858000 h 6858000"/>
              <a:gd name="connsiteX3" fmla="*/ 0 w 6904159"/>
              <a:gd name="connsiteY3" fmla="*/ 6858000 h 6858000"/>
              <a:gd name="connsiteX4" fmla="*/ 0 w 6904159"/>
              <a:gd name="connsiteY4" fmla="*/ 0 h 6858000"/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  <a:gd name="connsiteX4" fmla="*/ 0 w 70729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3482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24402-8447-448E-89E3-183EBB1DA00D}"/>
              </a:ext>
            </a:extLst>
          </p:cNvPr>
          <p:cNvSpPr/>
          <p:nvPr userDrawn="1"/>
        </p:nvSpPr>
        <p:spPr>
          <a:xfrm>
            <a:off x="0" y="2996952"/>
            <a:ext cx="12192000" cy="1872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E4CF9D97-FAE0-4B0A-A30C-8936E46C66B2}"/>
              </a:ext>
            </a:extLst>
          </p:cNvPr>
          <p:cNvGrpSpPr/>
          <p:nvPr userDrawn="1"/>
        </p:nvGrpSpPr>
        <p:grpSpPr>
          <a:xfrm>
            <a:off x="4763852" y="1553600"/>
            <a:ext cx="2664296" cy="4683693"/>
            <a:chOff x="445712" y="1449040"/>
            <a:chExt cx="2113018" cy="3924176"/>
          </a:xfrm>
        </p:grpSpPr>
        <p:sp>
          <p:nvSpPr>
            <p:cNvPr id="6" name="Rounded Rectangle 7">
              <a:extLst>
                <a:ext uri="{FF2B5EF4-FFF2-40B4-BE49-F238E27FC236}">
                  <a16:creationId xmlns:a16="http://schemas.microsoft.com/office/drawing/2014/main" id="{A665FA86-6430-4D7E-ABCB-4F8C3E52E09B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53DAFBD2-84EC-4D6B-80BE-DA211850906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78866A3A-5A93-49E6-8DE2-C98FC661D430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11">
                <a:extLst>
                  <a:ext uri="{FF2B5EF4-FFF2-40B4-BE49-F238E27FC236}">
                    <a16:creationId xmlns:a16="http://schemas.microsoft.com/office/drawing/2014/main" id="{EB10029A-074D-4812-8AB6-62EF3ED7357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12">
                <a:extLst>
                  <a:ext uri="{FF2B5EF4-FFF2-40B4-BE49-F238E27FC236}">
                    <a16:creationId xmlns:a16="http://schemas.microsoft.com/office/drawing/2014/main" id="{BE572564-2A3A-45E0-93B7-2FB78757998F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42F8FDE-91AA-45DB-A05E-7507C27F30F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51770" y="1965170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3891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112FC24-B0BB-43AE-AB6F-2F8A6318C976}"/>
              </a:ext>
            </a:extLst>
          </p:cNvPr>
          <p:cNvGrpSpPr/>
          <p:nvPr userDrawn="1"/>
        </p:nvGrpSpPr>
        <p:grpSpPr>
          <a:xfrm flipH="1">
            <a:off x="486250" y="477136"/>
            <a:ext cx="11704320" cy="5935130"/>
            <a:chOff x="-161213" y="477136"/>
            <a:chExt cx="11704320" cy="593513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02B0099-32CD-4A9E-A010-EB75F1B7AD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477136"/>
              <a:ext cx="11704320" cy="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6FFECB2-D63A-4DED-B565-1B5EC1C6DBC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543107" y="477136"/>
              <a:ext cx="0" cy="593513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23856D-6F4B-428C-8039-92BC2469A81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6392850"/>
              <a:ext cx="11704320" cy="13272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913480D-83E6-465D-B9EC-FA0799699FB0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268686" y="0"/>
            <a:ext cx="6923314" cy="6858000"/>
          </a:xfrm>
          <a:custGeom>
            <a:avLst/>
            <a:gdLst>
              <a:gd name="connsiteX0" fmla="*/ 1714500 w 6923314"/>
              <a:gd name="connsiteY0" fmla="*/ 0 h 6858000"/>
              <a:gd name="connsiteX1" fmla="*/ 6923314 w 6923314"/>
              <a:gd name="connsiteY1" fmla="*/ 0 h 6858000"/>
              <a:gd name="connsiteX2" fmla="*/ 6923314 w 6923314"/>
              <a:gd name="connsiteY2" fmla="*/ 1637212 h 6858000"/>
              <a:gd name="connsiteX3" fmla="*/ 5618117 w 6923314"/>
              <a:gd name="connsiteY3" fmla="*/ 6858000 h 6858000"/>
              <a:gd name="connsiteX4" fmla="*/ 0 w 692331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3314" h="6858000">
                <a:moveTo>
                  <a:pt x="1714500" y="0"/>
                </a:moveTo>
                <a:lnTo>
                  <a:pt x="6923314" y="0"/>
                </a:lnTo>
                <a:lnTo>
                  <a:pt x="6923314" y="1637212"/>
                </a:lnTo>
                <a:lnTo>
                  <a:pt x="561811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869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3CD10489-647D-4424-92F3-2E31185A69B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27514" y="0"/>
            <a:ext cx="7964489" cy="6858000"/>
          </a:xfrm>
          <a:custGeom>
            <a:avLst/>
            <a:gdLst>
              <a:gd name="connsiteX0" fmla="*/ 7895557 w 7964489"/>
              <a:gd name="connsiteY0" fmla="*/ 1035541 h 6858000"/>
              <a:gd name="connsiteX1" fmla="*/ 6561027 w 7964489"/>
              <a:gd name="connsiteY1" fmla="*/ 6858000 h 6858000"/>
              <a:gd name="connsiteX2" fmla="*/ 3421268 w 7964489"/>
              <a:gd name="connsiteY2" fmla="*/ 6858000 h 6858000"/>
              <a:gd name="connsiteX3" fmla="*/ 4816845 w 7964489"/>
              <a:gd name="connsiteY3" fmla="*/ 380744 h 6858000"/>
              <a:gd name="connsiteX4" fmla="*/ 3224260 w 7964489"/>
              <a:gd name="connsiteY4" fmla="*/ 6858000 h 6858000"/>
              <a:gd name="connsiteX5" fmla="*/ 0 w 7964489"/>
              <a:gd name="connsiteY5" fmla="*/ 6858000 h 6858000"/>
              <a:gd name="connsiteX6" fmla="*/ 5167647 w 7964489"/>
              <a:gd name="connsiteY6" fmla="*/ 0 h 6858000"/>
              <a:gd name="connsiteX7" fmla="*/ 7964489 w 7964489"/>
              <a:gd name="connsiteY7" fmla="*/ 0 h 6858000"/>
              <a:gd name="connsiteX8" fmla="*/ 7964489 w 7964489"/>
              <a:gd name="connsiteY8" fmla="*/ 581734 h 6858000"/>
              <a:gd name="connsiteX9" fmla="*/ 3748483 w 7964489"/>
              <a:gd name="connsiteY9" fmla="*/ 59826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64489" h="6858000">
                <a:moveTo>
                  <a:pt x="7895557" y="1035541"/>
                </a:moveTo>
                <a:lnTo>
                  <a:pt x="6561027" y="6858000"/>
                </a:lnTo>
                <a:lnTo>
                  <a:pt x="3421268" y="6858000"/>
                </a:lnTo>
                <a:close/>
                <a:moveTo>
                  <a:pt x="4816845" y="380744"/>
                </a:moveTo>
                <a:lnTo>
                  <a:pt x="3224260" y="6858000"/>
                </a:lnTo>
                <a:lnTo>
                  <a:pt x="0" y="6858000"/>
                </a:lnTo>
                <a:close/>
                <a:moveTo>
                  <a:pt x="5167647" y="0"/>
                </a:moveTo>
                <a:lnTo>
                  <a:pt x="7964489" y="0"/>
                </a:lnTo>
                <a:lnTo>
                  <a:pt x="7964489" y="581734"/>
                </a:lnTo>
                <a:lnTo>
                  <a:pt x="3748483" y="59826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3392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3224287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017392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12/20/2020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2543021" y="-8003"/>
            <a:ext cx="7105961" cy="2096373"/>
            <a:chOff x="1045264" y="-6007"/>
            <a:chExt cx="7118300" cy="2100014"/>
          </a:xfrm>
        </p:grpSpPr>
        <p:sp>
          <p:nvSpPr>
            <p:cNvPr id="11" name="Google Shape;11;p2"/>
            <p:cNvSpPr/>
            <p:nvPr/>
          </p:nvSpPr>
          <p:spPr>
            <a:xfrm>
              <a:off x="1803411" y="-6007"/>
              <a:ext cx="5944150" cy="724669"/>
            </a:xfrm>
            <a:custGeom>
              <a:avLst/>
              <a:gdLst/>
              <a:ahLst/>
              <a:cxnLst/>
              <a:rect l="l" t="t" r="r" b="b"/>
              <a:pathLst>
                <a:path w="89490" h="10910" extrusionOk="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045264" y="-6007"/>
              <a:ext cx="7118300" cy="2100014"/>
            </a:xfrm>
            <a:custGeom>
              <a:avLst/>
              <a:gdLst/>
              <a:ahLst/>
              <a:cxnLst/>
              <a:rect l="l" t="t" r="r" b="b"/>
              <a:pathLst>
                <a:path w="107167" h="31616" extrusionOk="0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324836" y="-6007"/>
              <a:ext cx="487541" cy="711252"/>
            </a:xfrm>
            <a:custGeom>
              <a:avLst/>
              <a:gdLst/>
              <a:ahLst/>
              <a:cxnLst/>
              <a:rect l="l" t="t" r="r" b="b"/>
              <a:pathLst>
                <a:path w="7340" h="10708" extrusionOk="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-10666" y="3240197"/>
            <a:ext cx="2190067" cy="2007057"/>
            <a:chOff x="-7997" y="3247832"/>
            <a:chExt cx="2193869" cy="2010543"/>
          </a:xfrm>
        </p:grpSpPr>
        <p:sp>
          <p:nvSpPr>
            <p:cNvPr id="15" name="Google Shape;15;p2"/>
            <p:cNvSpPr/>
            <p:nvPr/>
          </p:nvSpPr>
          <p:spPr>
            <a:xfrm>
              <a:off x="-7997" y="4475586"/>
              <a:ext cx="315374" cy="89538"/>
            </a:xfrm>
            <a:custGeom>
              <a:avLst/>
              <a:gdLst/>
              <a:ahLst/>
              <a:cxnLst/>
              <a:rect l="l" t="t" r="r" b="b"/>
              <a:pathLst>
                <a:path w="4748" h="1348" extrusionOk="0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7997" y="4374956"/>
              <a:ext cx="310857" cy="96246"/>
            </a:xfrm>
            <a:custGeom>
              <a:avLst/>
              <a:gdLst/>
              <a:ahLst/>
              <a:cxnLst/>
              <a:rect l="l" t="t" r="r" b="b"/>
              <a:pathLst>
                <a:path w="4680" h="1449" extrusionOk="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7997" y="4187113"/>
              <a:ext cx="257188" cy="62703"/>
            </a:xfrm>
            <a:custGeom>
              <a:avLst/>
              <a:gdLst/>
              <a:ahLst/>
              <a:cxnLst/>
              <a:rect l="l" t="t" r="r" b="b"/>
              <a:pathLst>
                <a:path w="3872" h="944" extrusionOk="0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7997" y="4238524"/>
              <a:ext cx="261705" cy="85087"/>
            </a:xfrm>
            <a:custGeom>
              <a:avLst/>
              <a:gdLst/>
              <a:ahLst/>
              <a:cxnLst/>
              <a:rect l="l" t="t" r="r" b="b"/>
              <a:pathLst>
                <a:path w="3940" h="1281" extrusionOk="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7997" y="4634336"/>
              <a:ext cx="373494" cy="98505"/>
            </a:xfrm>
            <a:custGeom>
              <a:avLst/>
              <a:gdLst/>
              <a:ahLst/>
              <a:cxnLst/>
              <a:rect l="l" t="t" r="r" b="b"/>
              <a:pathLst>
                <a:path w="5623" h="1483" extrusionOk="0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7997" y="4558348"/>
              <a:ext cx="225903" cy="69345"/>
            </a:xfrm>
            <a:custGeom>
              <a:avLst/>
              <a:gdLst/>
              <a:ahLst/>
              <a:cxnLst/>
              <a:rect l="l" t="t" r="r" b="b"/>
              <a:pathLst>
                <a:path w="3401" h="1044" extrusionOk="0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7997" y="4685813"/>
              <a:ext cx="382461" cy="93988"/>
            </a:xfrm>
            <a:custGeom>
              <a:avLst/>
              <a:gdLst/>
              <a:ahLst/>
              <a:cxnLst/>
              <a:rect l="l" t="t" r="r" b="b"/>
              <a:pathLst>
                <a:path w="5758" h="1415" extrusionOk="0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58012" y="4408499"/>
              <a:ext cx="382461" cy="335500"/>
            </a:xfrm>
            <a:custGeom>
              <a:avLst/>
              <a:gdLst/>
              <a:ahLst/>
              <a:cxnLst/>
              <a:rect l="l" t="t" r="r" b="b"/>
              <a:pathLst>
                <a:path w="5758" h="5051" extrusionOk="0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7997" y="4735032"/>
              <a:ext cx="375752" cy="102888"/>
            </a:xfrm>
            <a:custGeom>
              <a:avLst/>
              <a:gdLst/>
              <a:ahLst/>
              <a:cxnLst/>
              <a:rect l="l" t="t" r="r" b="b"/>
              <a:pathLst>
                <a:path w="5657" h="1549" extrusionOk="0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7997" y="3985853"/>
              <a:ext cx="216936" cy="73862"/>
            </a:xfrm>
            <a:custGeom>
              <a:avLst/>
              <a:gdLst/>
              <a:ahLst/>
              <a:cxnLst/>
              <a:rect l="l" t="t" r="r" b="b"/>
              <a:pathLst>
                <a:path w="3266" h="1112" extrusionOk="0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7997" y="4424175"/>
              <a:ext cx="324275" cy="93988"/>
            </a:xfrm>
            <a:custGeom>
              <a:avLst/>
              <a:gdLst/>
              <a:ahLst/>
              <a:cxnLst/>
              <a:rect l="l" t="t" r="r" b="b"/>
              <a:pathLst>
                <a:path w="4882" h="1415" extrusionOk="0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7997" y="4030555"/>
              <a:ext cx="216936" cy="67153"/>
            </a:xfrm>
            <a:custGeom>
              <a:avLst/>
              <a:gdLst/>
              <a:ahLst/>
              <a:cxnLst/>
              <a:rect l="l" t="t" r="r" b="b"/>
              <a:pathLst>
                <a:path w="3266" h="1011" extrusionOk="0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7997" y="4126735"/>
              <a:ext cx="239320" cy="73862"/>
            </a:xfrm>
            <a:custGeom>
              <a:avLst/>
              <a:gdLst/>
              <a:ahLst/>
              <a:cxnLst/>
              <a:rect l="l" t="t" r="r" b="b"/>
              <a:pathLst>
                <a:path w="3603" h="1112" extrusionOk="0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7997" y="4310127"/>
              <a:ext cx="143140" cy="53736"/>
            </a:xfrm>
            <a:custGeom>
              <a:avLst/>
              <a:gdLst/>
              <a:ahLst/>
              <a:cxnLst/>
              <a:rect l="l" t="t" r="r" b="b"/>
              <a:pathLst>
                <a:path w="2155" h="809" extrusionOk="0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7997" y="4075257"/>
              <a:ext cx="248287" cy="91796"/>
            </a:xfrm>
            <a:custGeom>
              <a:avLst/>
              <a:gdLst/>
              <a:ahLst/>
              <a:cxnLst/>
              <a:rect l="l" t="t" r="r" b="b"/>
              <a:pathLst>
                <a:path w="3738" h="1382" extrusionOk="0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1106" y="3464768"/>
              <a:ext cx="715702" cy="201327"/>
            </a:xfrm>
            <a:custGeom>
              <a:avLst/>
              <a:gdLst/>
              <a:ahLst/>
              <a:cxnLst/>
              <a:rect l="l" t="t" r="r" b="b"/>
              <a:pathLst>
                <a:path w="10775" h="3031" extrusionOk="0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067649" y="4327995"/>
              <a:ext cx="51477" cy="26901"/>
            </a:xfrm>
            <a:custGeom>
              <a:avLst/>
              <a:gdLst/>
              <a:ahLst/>
              <a:cxnLst/>
              <a:rect l="l" t="t" r="r" b="b"/>
              <a:pathLst>
                <a:path w="775" h="405" extrusionOk="0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042664" y="4482294"/>
              <a:ext cx="64895" cy="24643"/>
            </a:xfrm>
            <a:custGeom>
              <a:avLst/>
              <a:gdLst/>
              <a:ahLst/>
              <a:cxnLst/>
              <a:rect l="l" t="t" r="r" b="b"/>
              <a:pathLst>
                <a:path w="977" h="371" extrusionOk="0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7997" y="3247832"/>
              <a:ext cx="2193869" cy="2010543"/>
            </a:xfrm>
            <a:custGeom>
              <a:avLst/>
              <a:gdLst/>
              <a:ahLst/>
              <a:cxnLst/>
              <a:rect l="l" t="t" r="r" b="b"/>
              <a:pathLst>
                <a:path w="33029" h="30269" extrusionOk="0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7997" y="4793152"/>
              <a:ext cx="360076" cy="109664"/>
            </a:xfrm>
            <a:custGeom>
              <a:avLst/>
              <a:gdLst/>
              <a:ahLst/>
              <a:cxnLst/>
              <a:rect l="l" t="t" r="r" b="b"/>
              <a:pathLst>
                <a:path w="5421" h="1651" extrusionOk="0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11227988" y="2871859"/>
            <a:ext cx="687673" cy="1214485"/>
            <a:chOff x="8443004" y="2878855"/>
            <a:chExt cx="688868" cy="1216595"/>
          </a:xfrm>
        </p:grpSpPr>
        <p:sp>
          <p:nvSpPr>
            <p:cNvPr id="36" name="Google Shape;36;p2"/>
            <p:cNvSpPr/>
            <p:nvPr/>
          </p:nvSpPr>
          <p:spPr>
            <a:xfrm>
              <a:off x="8758311" y="2981744"/>
              <a:ext cx="26901" cy="33610"/>
            </a:xfrm>
            <a:custGeom>
              <a:avLst/>
              <a:gdLst/>
              <a:ahLst/>
              <a:cxnLst/>
              <a:rect l="l" t="t" r="r" b="b"/>
              <a:pathLst>
                <a:path w="405" h="506" extrusionOk="0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682257" y="3929925"/>
              <a:ext cx="102955" cy="118564"/>
            </a:xfrm>
            <a:custGeom>
              <a:avLst/>
              <a:gdLst/>
              <a:ahLst/>
              <a:cxnLst/>
              <a:rect l="l" t="t" r="r" b="b"/>
              <a:pathLst>
                <a:path w="1550" h="1785" extrusionOk="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805272" y="2999611"/>
              <a:ext cx="107405" cy="26901"/>
            </a:xfrm>
            <a:custGeom>
              <a:avLst/>
              <a:gdLst/>
              <a:ahLst/>
              <a:cxnLst/>
              <a:rect l="l" t="t" r="r" b="b"/>
              <a:pathLst>
                <a:path w="1617" h="405" extrusionOk="0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443004" y="2878855"/>
              <a:ext cx="688868" cy="1216595"/>
            </a:xfrm>
            <a:custGeom>
              <a:avLst/>
              <a:gdLst/>
              <a:ahLst/>
              <a:cxnLst/>
              <a:rect l="l" t="t" r="r" b="b"/>
              <a:pathLst>
                <a:path w="10371" h="18316" extrusionOk="0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498931" y="3035413"/>
              <a:ext cx="583721" cy="914704"/>
            </a:xfrm>
            <a:custGeom>
              <a:avLst/>
              <a:gdLst/>
              <a:ahLst/>
              <a:cxnLst/>
              <a:rect l="l" t="t" r="r" b="b"/>
              <a:pathLst>
                <a:path w="8788" h="13771" extrusionOk="0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845524" y="2961618"/>
              <a:ext cx="20192" cy="20192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2;p2"/>
          <p:cNvGrpSpPr/>
          <p:nvPr/>
        </p:nvGrpSpPr>
        <p:grpSpPr>
          <a:xfrm>
            <a:off x="9490623" y="4787281"/>
            <a:ext cx="2701363" cy="2062823"/>
            <a:chOff x="6445945" y="4797602"/>
            <a:chExt cx="2706053" cy="2066404"/>
          </a:xfrm>
        </p:grpSpPr>
        <p:sp>
          <p:nvSpPr>
            <p:cNvPr id="43" name="Google Shape;43;p2"/>
            <p:cNvSpPr/>
            <p:nvPr/>
          </p:nvSpPr>
          <p:spPr>
            <a:xfrm>
              <a:off x="6700941" y="5054790"/>
              <a:ext cx="111855" cy="1511843"/>
            </a:xfrm>
            <a:custGeom>
              <a:avLst/>
              <a:gdLst/>
              <a:ahLst/>
              <a:cxnLst/>
              <a:rect l="l" t="t" r="r" b="b"/>
              <a:pathLst>
                <a:path w="1684" h="22761" extrusionOk="0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457170" y="4802119"/>
              <a:ext cx="333242" cy="1894170"/>
            </a:xfrm>
            <a:custGeom>
              <a:avLst/>
              <a:gdLst/>
              <a:ahLst/>
              <a:cxnLst/>
              <a:rect l="l" t="t" r="r" b="b"/>
              <a:pathLst>
                <a:path w="5017" h="28517" extrusionOk="0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109762" y="4967577"/>
              <a:ext cx="60511" cy="60444"/>
            </a:xfrm>
            <a:custGeom>
              <a:avLst/>
              <a:gdLst/>
              <a:ahLst/>
              <a:cxnLst/>
              <a:rect l="l" t="t" r="r" b="b"/>
              <a:pathLst>
                <a:path w="911" h="910" extrusionOk="0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797054" y="5021247"/>
              <a:ext cx="2354943" cy="156624"/>
            </a:xfrm>
            <a:custGeom>
              <a:avLst/>
              <a:gdLst/>
              <a:ahLst/>
              <a:cxnLst/>
              <a:rect l="l" t="t" r="r" b="b"/>
              <a:pathLst>
                <a:path w="35454" h="2358" extrusionOk="0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785895" y="4797602"/>
              <a:ext cx="2366102" cy="170042"/>
            </a:xfrm>
            <a:custGeom>
              <a:avLst/>
              <a:gdLst/>
              <a:ahLst/>
              <a:cxnLst/>
              <a:rect l="l" t="t" r="r" b="b"/>
              <a:pathLst>
                <a:path w="35622" h="2560" extrusionOk="0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024808" y="4983253"/>
              <a:ext cx="31351" cy="31351"/>
            </a:xfrm>
            <a:custGeom>
              <a:avLst/>
              <a:gdLst/>
              <a:ahLst/>
              <a:cxnLst/>
              <a:rect l="l" t="t" r="r" b="b"/>
              <a:pathLst>
                <a:path w="472" h="472" extrusionOk="0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239485" y="6776727"/>
              <a:ext cx="93988" cy="67153"/>
            </a:xfrm>
            <a:custGeom>
              <a:avLst/>
              <a:gdLst/>
              <a:ahLst/>
              <a:cxnLst/>
              <a:rect l="l" t="t" r="r" b="b"/>
              <a:pathLst>
                <a:path w="1415" h="1011" extrusionOk="0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863799" y="6727574"/>
              <a:ext cx="290798" cy="96180"/>
            </a:xfrm>
            <a:custGeom>
              <a:avLst/>
              <a:gdLst/>
              <a:ahLst/>
              <a:cxnLst/>
              <a:rect l="l" t="t" r="r" b="b"/>
              <a:pathLst>
                <a:path w="4378" h="1448" extrusionOk="0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705391" y="6564308"/>
              <a:ext cx="2446606" cy="190168"/>
            </a:xfrm>
            <a:custGeom>
              <a:avLst/>
              <a:gdLst/>
              <a:ahLst/>
              <a:cxnLst/>
              <a:rect l="l" t="t" r="r" b="b"/>
              <a:pathLst>
                <a:path w="36834" h="2863" extrusionOk="0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671506" y="6765568"/>
              <a:ext cx="85021" cy="22451"/>
            </a:xfrm>
            <a:custGeom>
              <a:avLst/>
              <a:gdLst/>
              <a:ahLst/>
              <a:cxnLst/>
              <a:rect l="l" t="t" r="r" b="b"/>
              <a:pathLst>
                <a:path w="1280" h="338" extrusionOk="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678215" y="6696223"/>
              <a:ext cx="87279" cy="20192"/>
            </a:xfrm>
            <a:custGeom>
              <a:avLst/>
              <a:gdLst/>
              <a:ahLst/>
              <a:cxnLst/>
              <a:rect l="l" t="t" r="r" b="b"/>
              <a:pathLst>
                <a:path w="1314" h="304" extrusionOk="0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687116" y="6729766"/>
              <a:ext cx="91796" cy="29159"/>
            </a:xfrm>
            <a:custGeom>
              <a:avLst/>
              <a:gdLst/>
              <a:ahLst/>
              <a:cxnLst/>
              <a:rect l="l" t="t" r="r" b="b"/>
              <a:pathLst>
                <a:path w="1382" h="439" extrusionOk="0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445945" y="6685064"/>
              <a:ext cx="1552095" cy="178942"/>
            </a:xfrm>
            <a:custGeom>
              <a:avLst/>
              <a:gdLst/>
              <a:ahLst/>
              <a:cxnLst/>
              <a:rect l="l" t="t" r="r" b="b"/>
              <a:pathLst>
                <a:path w="23367" h="2694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301842" y="1054606"/>
            <a:ext cx="1553847" cy="1087241"/>
            <a:chOff x="305052" y="1261999"/>
            <a:chExt cx="1556545" cy="1089130"/>
          </a:xfrm>
        </p:grpSpPr>
        <p:sp>
          <p:nvSpPr>
            <p:cNvPr id="57" name="Google Shape;57;p2"/>
            <p:cNvSpPr/>
            <p:nvPr/>
          </p:nvSpPr>
          <p:spPr>
            <a:xfrm>
              <a:off x="1342704" y="2046980"/>
              <a:ext cx="118564" cy="107405"/>
            </a:xfrm>
            <a:custGeom>
              <a:avLst/>
              <a:gdLst/>
              <a:ahLst/>
              <a:cxnLst/>
              <a:rect l="l" t="t" r="r" b="b"/>
              <a:pathLst>
                <a:path w="1785" h="1617" extrusionOk="0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9791" y="2120775"/>
              <a:ext cx="35868" cy="35802"/>
            </a:xfrm>
            <a:custGeom>
              <a:avLst/>
              <a:gdLst/>
              <a:ahLst/>
              <a:cxnLst/>
              <a:rect l="l" t="t" r="r" b="b"/>
              <a:pathLst>
                <a:path w="540" h="539" extrusionOk="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92593" y="1261999"/>
              <a:ext cx="619523" cy="565853"/>
            </a:xfrm>
            <a:custGeom>
              <a:avLst/>
              <a:gdLst/>
              <a:ahLst/>
              <a:cxnLst/>
              <a:rect l="l" t="t" r="r" b="b"/>
              <a:pathLst>
                <a:path w="9327" h="8519" extrusionOk="0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69210" y="1727156"/>
              <a:ext cx="210294" cy="53736"/>
            </a:xfrm>
            <a:custGeom>
              <a:avLst/>
              <a:gdLst/>
              <a:ahLst/>
              <a:cxnLst/>
              <a:rect l="l" t="t" r="r" b="b"/>
              <a:pathLst>
                <a:path w="3166" h="809" extrusionOk="0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798894" y="1999953"/>
              <a:ext cx="62703" cy="134306"/>
            </a:xfrm>
            <a:custGeom>
              <a:avLst/>
              <a:gdLst/>
              <a:ahLst/>
              <a:cxnLst/>
              <a:rect l="l" t="t" r="r" b="b"/>
              <a:pathLst>
                <a:path w="944" h="2022" extrusionOk="0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197372" y="1776375"/>
              <a:ext cx="73862" cy="31351"/>
            </a:xfrm>
            <a:custGeom>
              <a:avLst/>
              <a:gdLst/>
              <a:ahLst/>
              <a:cxnLst/>
              <a:rect l="l" t="t" r="r" b="b"/>
              <a:pathLst>
                <a:path w="1112" h="472" extrusionOk="0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99302" y="1767408"/>
              <a:ext cx="64895" cy="33610"/>
            </a:xfrm>
            <a:custGeom>
              <a:avLst/>
              <a:gdLst/>
              <a:ahLst/>
              <a:cxnLst/>
              <a:rect l="l" t="t" r="r" b="b"/>
              <a:pathLst>
                <a:path w="977" h="506" extrusionOk="0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322578" y="1836753"/>
              <a:ext cx="143207" cy="51477"/>
            </a:xfrm>
            <a:custGeom>
              <a:avLst/>
              <a:gdLst/>
              <a:ahLst/>
              <a:cxnLst/>
              <a:rect l="l" t="t" r="r" b="b"/>
              <a:pathLst>
                <a:path w="2156" h="775" extrusionOk="0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684846" y="2181153"/>
              <a:ext cx="66" cy="6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660270" y="2158769"/>
              <a:ext cx="26901" cy="26901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50083" y="1865779"/>
              <a:ext cx="304215" cy="250546"/>
            </a:xfrm>
            <a:custGeom>
              <a:avLst/>
              <a:gdLst/>
              <a:ahLst/>
              <a:cxnLst/>
              <a:rect l="l" t="t" r="r" b="b"/>
              <a:pathLst>
                <a:path w="4580" h="3772" extrusionOk="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635694" y="2129676"/>
              <a:ext cx="89471" cy="100697"/>
            </a:xfrm>
            <a:custGeom>
              <a:avLst/>
              <a:gdLst/>
              <a:ahLst/>
              <a:cxnLst/>
              <a:rect l="l" t="t" r="r" b="b"/>
              <a:pathLst>
                <a:path w="1347" h="1516" extrusionOk="0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870839" y="1984344"/>
              <a:ext cx="38060" cy="35802"/>
            </a:xfrm>
            <a:custGeom>
              <a:avLst/>
              <a:gdLst/>
              <a:ahLst/>
              <a:cxnLst/>
              <a:rect l="l" t="t" r="r" b="b"/>
              <a:pathLst>
                <a:path w="573" h="539" extrusionOk="0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69880" y="1765149"/>
              <a:ext cx="266221" cy="257254"/>
            </a:xfrm>
            <a:custGeom>
              <a:avLst/>
              <a:gdLst/>
              <a:ahLst/>
              <a:cxnLst/>
              <a:rect l="l" t="t" r="r" b="b"/>
              <a:pathLst>
                <a:path w="4008" h="3873" extrusionOk="0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05052" y="1677937"/>
              <a:ext cx="1538677" cy="673192"/>
            </a:xfrm>
            <a:custGeom>
              <a:avLst/>
              <a:gdLst/>
              <a:ahLst/>
              <a:cxnLst/>
              <a:rect l="l" t="t" r="r" b="b"/>
              <a:pathLst>
                <a:path w="23165" h="10135" extrusionOk="0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28066" y="1821077"/>
              <a:ext cx="143207" cy="156624"/>
            </a:xfrm>
            <a:custGeom>
              <a:avLst/>
              <a:gdLst/>
              <a:ahLst/>
              <a:cxnLst/>
              <a:rect l="l" t="t" r="r" b="b"/>
              <a:pathLst>
                <a:path w="2156" h="2358" extrusionOk="0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586475" y="2076007"/>
              <a:ext cx="190168" cy="201327"/>
            </a:xfrm>
            <a:custGeom>
              <a:avLst/>
              <a:gdLst/>
              <a:ahLst/>
              <a:cxnLst/>
              <a:rect l="l" t="t" r="r" b="b"/>
              <a:pathLst>
                <a:path w="2863" h="3031" extrusionOk="0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3259815" y="5162315"/>
            <a:ext cx="3279496" cy="1439997"/>
            <a:chOff x="1573057" y="5173288"/>
            <a:chExt cx="3285190" cy="1442497"/>
          </a:xfrm>
        </p:grpSpPr>
        <p:sp>
          <p:nvSpPr>
            <p:cNvPr id="75" name="Google Shape;75;p2"/>
            <p:cNvSpPr/>
            <p:nvPr/>
          </p:nvSpPr>
          <p:spPr>
            <a:xfrm>
              <a:off x="3688614" y="5616127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581275" y="5472986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418009" y="6016389"/>
              <a:ext cx="40318" cy="38127"/>
            </a:xfrm>
            <a:custGeom>
              <a:avLst/>
              <a:gdLst/>
              <a:ahLst/>
              <a:cxnLst/>
              <a:rect l="l" t="t" r="r" b="b"/>
              <a:pathLst>
                <a:path w="607" h="574" extrusionOk="0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744475" y="5765909"/>
              <a:ext cx="147724" cy="152174"/>
            </a:xfrm>
            <a:custGeom>
              <a:avLst/>
              <a:gdLst/>
              <a:ahLst/>
              <a:cxnLst/>
              <a:rect l="l" t="t" r="r" b="b"/>
              <a:pathLst>
                <a:path w="2224" h="2291" extrusionOk="0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579017" y="5790552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527606" y="5636253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326346" y="5604901"/>
              <a:ext cx="33610" cy="44835"/>
            </a:xfrm>
            <a:custGeom>
              <a:avLst/>
              <a:gdLst/>
              <a:ahLst/>
              <a:cxnLst/>
              <a:rect l="l" t="t" r="r" b="b"/>
              <a:pathLst>
                <a:path w="506" h="675" extrusionOk="0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259259" y="5517688"/>
              <a:ext cx="152108" cy="167783"/>
            </a:xfrm>
            <a:custGeom>
              <a:avLst/>
              <a:gdLst/>
              <a:ahLst/>
              <a:cxnLst/>
              <a:rect l="l" t="t" r="r" b="b"/>
              <a:pathLst>
                <a:path w="2290" h="2526" extrusionOk="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21869" y="5935884"/>
              <a:ext cx="138757" cy="152174"/>
            </a:xfrm>
            <a:custGeom>
              <a:avLst/>
              <a:gdLst/>
              <a:ahLst/>
              <a:cxnLst/>
              <a:rect l="l" t="t" r="r" b="b"/>
              <a:pathLst>
                <a:path w="2089" h="2291" extrusionOk="0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626319" y="6152820"/>
              <a:ext cx="44835" cy="35868"/>
            </a:xfrm>
            <a:custGeom>
              <a:avLst/>
              <a:gdLst/>
              <a:ahLst/>
              <a:cxnLst/>
              <a:rect l="l" t="t" r="r" b="b"/>
              <a:pathLst>
                <a:path w="675" h="540" extrusionOk="0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469827" y="6177397"/>
              <a:ext cx="35802" cy="35868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568199" y="6101409"/>
              <a:ext cx="158883" cy="147657"/>
            </a:xfrm>
            <a:custGeom>
              <a:avLst/>
              <a:gdLst/>
              <a:ahLst/>
              <a:cxnLst/>
              <a:rect l="l" t="t" r="r" b="b"/>
              <a:pathLst>
                <a:path w="2392" h="2223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418350" y="6125986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409449" y="6143853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518980" y="6011938"/>
              <a:ext cx="42577" cy="62703"/>
            </a:xfrm>
            <a:custGeom>
              <a:avLst/>
              <a:gdLst/>
              <a:ahLst/>
              <a:cxnLst/>
              <a:rect l="l" t="t" r="r" b="b"/>
              <a:pathLst>
                <a:path w="641" h="944" extrusionOk="0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458602" y="5953819"/>
              <a:ext cx="156624" cy="156558"/>
            </a:xfrm>
            <a:custGeom>
              <a:avLst/>
              <a:gdLst/>
              <a:ahLst/>
              <a:cxnLst/>
              <a:rect l="l" t="t" r="r" b="b"/>
              <a:pathLst>
                <a:path w="2358" h="2357" extrusionOk="0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051224" y="6025356"/>
              <a:ext cx="156624" cy="154366"/>
            </a:xfrm>
            <a:custGeom>
              <a:avLst/>
              <a:gdLst/>
              <a:ahLst/>
              <a:cxnLst/>
              <a:rect l="l" t="t" r="r" b="b"/>
              <a:pathLst>
                <a:path w="2358" h="2324" extrusionOk="0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368790" y="5982845"/>
              <a:ext cx="158883" cy="145465"/>
            </a:xfrm>
            <a:custGeom>
              <a:avLst/>
              <a:gdLst/>
              <a:ahLst/>
              <a:cxnLst/>
              <a:rect l="l" t="t" r="r" b="b"/>
              <a:pathLst>
                <a:path w="2392" h="2190" extrusionOk="0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729207" y="607231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782877" y="6125986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418009" y="5499821"/>
              <a:ext cx="154366" cy="145399"/>
            </a:xfrm>
            <a:custGeom>
              <a:avLst/>
              <a:gdLst/>
              <a:ahLst/>
              <a:cxnLst/>
              <a:rect l="l" t="t" r="r" b="b"/>
              <a:pathLst>
                <a:path w="2324" h="2189" extrusionOk="0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982286" y="5929176"/>
              <a:ext cx="49285" cy="55994"/>
            </a:xfrm>
            <a:custGeom>
              <a:avLst/>
              <a:gdLst/>
              <a:ahLst/>
              <a:cxnLst/>
              <a:rect l="l" t="t" r="r" b="b"/>
              <a:pathLst>
                <a:path w="742" h="843" extrusionOk="0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906233" y="6354081"/>
              <a:ext cx="156624" cy="187909"/>
            </a:xfrm>
            <a:custGeom>
              <a:avLst/>
              <a:gdLst/>
              <a:ahLst/>
              <a:cxnLst/>
              <a:rect l="l" t="t" r="r" b="b"/>
              <a:pathLst>
                <a:path w="2358" h="2829" extrusionOk="0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977836" y="6029806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926359" y="587550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946143" y="5571358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745224" y="6383174"/>
              <a:ext cx="161075" cy="170042"/>
            </a:xfrm>
            <a:custGeom>
              <a:avLst/>
              <a:gdLst/>
              <a:ahLst/>
              <a:cxnLst/>
              <a:rect l="l" t="t" r="r" b="b"/>
              <a:pathLst>
                <a:path w="2425" h="2560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267818" y="5524397"/>
              <a:ext cx="590430" cy="979599"/>
            </a:xfrm>
            <a:custGeom>
              <a:avLst/>
              <a:gdLst/>
              <a:ahLst/>
              <a:cxnLst/>
              <a:rect l="l" t="t" r="r" b="b"/>
              <a:pathLst>
                <a:path w="8889" h="14748" extrusionOk="0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458602" y="5638445"/>
              <a:ext cx="152174" cy="165591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617418" y="5618318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143294" y="5913567"/>
              <a:ext cx="51544" cy="42510"/>
            </a:xfrm>
            <a:custGeom>
              <a:avLst/>
              <a:gdLst/>
              <a:ahLst/>
              <a:cxnLst/>
              <a:rect l="l" t="t" r="r" b="b"/>
              <a:pathLst>
                <a:path w="776" h="640" extrusionOk="0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780685" y="5591484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845513" y="5676505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686697" y="5701081"/>
              <a:ext cx="33676" cy="40318"/>
            </a:xfrm>
            <a:custGeom>
              <a:avLst/>
              <a:gdLst/>
              <a:ahLst/>
              <a:cxnLst/>
              <a:rect l="l" t="t" r="r" b="b"/>
              <a:pathLst>
                <a:path w="507" h="607" extrusionOk="0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087367" y="5855380"/>
              <a:ext cx="154432" cy="147657"/>
            </a:xfrm>
            <a:custGeom>
              <a:avLst/>
              <a:gdLst/>
              <a:ahLst/>
              <a:cxnLst/>
              <a:rect l="l" t="t" r="r" b="b"/>
              <a:pathLst>
                <a:path w="2325" h="2223" extrusionOk="0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523497" y="5721207"/>
              <a:ext cx="40318" cy="58186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145553" y="5692114"/>
              <a:ext cx="147657" cy="145465"/>
            </a:xfrm>
            <a:custGeom>
              <a:avLst/>
              <a:gdLst/>
              <a:ahLst/>
              <a:cxnLst/>
              <a:rect l="l" t="t" r="r" b="b"/>
              <a:pathLst>
                <a:path w="2223" h="2190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725098" y="5989554"/>
              <a:ext cx="64961" cy="53736"/>
            </a:xfrm>
            <a:custGeom>
              <a:avLst/>
              <a:gdLst/>
              <a:ahLst/>
              <a:cxnLst/>
              <a:rect l="l" t="t" r="r" b="b"/>
              <a:pathLst>
                <a:path w="978" h="809" extrusionOk="0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639736" y="5506529"/>
              <a:ext cx="161141" cy="111855"/>
            </a:xfrm>
            <a:custGeom>
              <a:avLst/>
              <a:gdLst/>
              <a:ahLst/>
              <a:cxnLst/>
              <a:rect l="l" t="t" r="r" b="b"/>
              <a:pathLst>
                <a:path w="2426" h="1684" extrusionOk="0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798552" y="5484145"/>
              <a:ext cx="161075" cy="111922"/>
            </a:xfrm>
            <a:custGeom>
              <a:avLst/>
              <a:gdLst/>
              <a:ahLst/>
              <a:cxnLst/>
              <a:rect l="l" t="t" r="r" b="b"/>
              <a:pathLst>
                <a:path w="2425" h="1685" extrusionOk="0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462711" y="5390224"/>
              <a:ext cx="152174" cy="100697"/>
            </a:xfrm>
            <a:custGeom>
              <a:avLst/>
              <a:gdLst/>
              <a:ahLst/>
              <a:cxnLst/>
              <a:rect l="l" t="t" r="r" b="b"/>
              <a:pathLst>
                <a:path w="2291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979687" y="5457310"/>
              <a:ext cx="145399" cy="111922"/>
            </a:xfrm>
            <a:custGeom>
              <a:avLst/>
              <a:gdLst/>
              <a:ahLst/>
              <a:cxnLst/>
              <a:rect l="l" t="t" r="r" b="b"/>
              <a:pathLst>
                <a:path w="2189" h="1685" extrusionOk="0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304303" y="5557940"/>
              <a:ext cx="163333" cy="105213"/>
            </a:xfrm>
            <a:custGeom>
              <a:avLst/>
              <a:gdLst/>
              <a:ahLst/>
              <a:cxnLst/>
              <a:rect l="l" t="t" r="r" b="b"/>
              <a:pathLst>
                <a:path w="2459" h="1584" extrusionOk="0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299511" y="5412608"/>
              <a:ext cx="156558" cy="102955"/>
            </a:xfrm>
            <a:custGeom>
              <a:avLst/>
              <a:gdLst/>
              <a:ahLst/>
              <a:cxnLst/>
              <a:rect l="l" t="t" r="r" b="b"/>
              <a:pathLst>
                <a:path w="2357" h="1550" extrusionOk="0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136244" y="5437184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807861" y="5638445"/>
              <a:ext cx="152108" cy="100697"/>
            </a:xfrm>
            <a:custGeom>
              <a:avLst/>
              <a:gdLst/>
              <a:ahLst/>
              <a:cxnLst/>
              <a:rect l="l" t="t" r="r" b="b"/>
              <a:pathLst>
                <a:path w="2290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971127" y="5607160"/>
              <a:ext cx="163267" cy="107405"/>
            </a:xfrm>
            <a:custGeom>
              <a:avLst/>
              <a:gdLst/>
              <a:ahLst/>
              <a:cxnLst/>
              <a:rect l="l" t="t" r="r" b="b"/>
              <a:pathLst>
                <a:path w="2458" h="1617" extrusionOk="0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816828" y="5739075"/>
              <a:ext cx="154366" cy="147724"/>
            </a:xfrm>
            <a:custGeom>
              <a:avLst/>
              <a:gdLst/>
              <a:ahLst/>
              <a:cxnLst/>
              <a:rect l="l" t="t" r="r" b="b"/>
              <a:pathLst>
                <a:path w="2324" h="2224" extrusionOk="0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047115" y="5783843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136586" y="5584775"/>
              <a:ext cx="158883" cy="107405"/>
            </a:xfrm>
            <a:custGeom>
              <a:avLst/>
              <a:gdLst/>
              <a:ahLst/>
              <a:cxnLst/>
              <a:rect l="l" t="t" r="r" b="b"/>
              <a:pathLst>
                <a:path w="2392" h="1617" extrusionOk="0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980028" y="5712240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357972" y="5739075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2297594" y="5667538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472019" y="5535622"/>
              <a:ext cx="158883" cy="105147"/>
            </a:xfrm>
            <a:custGeom>
              <a:avLst/>
              <a:gdLst/>
              <a:ahLst/>
              <a:cxnLst/>
              <a:rect l="l" t="t" r="r" b="b"/>
              <a:pathLst>
                <a:path w="2392" h="1583" extrusionOk="0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981537" y="6166238"/>
              <a:ext cx="29159" cy="42577"/>
            </a:xfrm>
            <a:custGeom>
              <a:avLst/>
              <a:gdLst/>
              <a:ahLst/>
              <a:cxnLst/>
              <a:rect l="l" t="t" r="r" b="b"/>
              <a:pathLst>
                <a:path w="439" h="641" extrusionOk="0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921159" y="6163979"/>
              <a:ext cx="18000" cy="78379"/>
            </a:xfrm>
            <a:custGeom>
              <a:avLst/>
              <a:gdLst/>
              <a:ahLst/>
              <a:cxnLst/>
              <a:rect l="l" t="t" r="r" b="b"/>
              <a:pathLst>
                <a:path w="271" h="1180" extrusionOk="0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921159" y="6132694"/>
              <a:ext cx="154366" cy="102955"/>
            </a:xfrm>
            <a:custGeom>
              <a:avLst/>
              <a:gdLst/>
              <a:ahLst/>
              <a:cxnLst/>
              <a:rect l="l" t="t" r="r" b="b"/>
              <a:pathLst>
                <a:path w="2324" h="1550" extrusionOk="0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804920" y="6112568"/>
              <a:ext cx="49219" cy="31351"/>
            </a:xfrm>
            <a:custGeom>
              <a:avLst/>
              <a:gdLst/>
              <a:ahLst/>
              <a:cxnLst/>
              <a:rect l="l" t="t" r="r" b="b"/>
              <a:pathLst>
                <a:path w="741" h="472" extrusionOk="0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623719" y="5358939"/>
              <a:ext cx="165591" cy="109664"/>
            </a:xfrm>
            <a:custGeom>
              <a:avLst/>
              <a:gdLst/>
              <a:ahLst/>
              <a:cxnLst/>
              <a:rect l="l" t="t" r="r" b="b"/>
              <a:pathLst>
                <a:path w="2493" h="1651" extrusionOk="0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753442" y="6081283"/>
              <a:ext cx="154366" cy="181201"/>
            </a:xfrm>
            <a:custGeom>
              <a:avLst/>
              <a:gdLst/>
              <a:ahLst/>
              <a:cxnLst/>
              <a:rect l="l" t="t" r="r" b="b"/>
              <a:pathLst>
                <a:path w="2324" h="2728" extrusionOk="0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818337" y="6190814"/>
              <a:ext cx="47027" cy="31418"/>
            </a:xfrm>
            <a:custGeom>
              <a:avLst/>
              <a:gdLst/>
              <a:ahLst/>
              <a:cxnLst/>
              <a:rect l="l" t="t" r="r" b="b"/>
              <a:pathLst>
                <a:path w="708" h="473" extrusionOk="0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605851" y="6172946"/>
              <a:ext cx="154366" cy="107405"/>
            </a:xfrm>
            <a:custGeom>
              <a:avLst/>
              <a:gdLst/>
              <a:ahLst/>
              <a:cxnLst/>
              <a:rect l="l" t="t" r="r" b="b"/>
              <a:pathLst>
                <a:path w="2324" h="1617" extrusionOk="0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735575" y="5441701"/>
              <a:ext cx="239320" cy="154366"/>
            </a:xfrm>
            <a:custGeom>
              <a:avLst/>
              <a:gdLst/>
              <a:ahLst/>
              <a:cxnLst/>
              <a:rect l="l" t="t" r="r" b="b"/>
              <a:pathLst>
                <a:path w="3603" h="2324" extrusionOk="0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3874198" y="5517688"/>
              <a:ext cx="62703" cy="42577"/>
            </a:xfrm>
            <a:custGeom>
              <a:avLst/>
              <a:gdLst/>
              <a:ahLst/>
              <a:cxnLst/>
              <a:rect l="l" t="t" r="r" b="b"/>
              <a:pathLst>
                <a:path w="944" h="641" extrusionOk="0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3791436" y="5336554"/>
              <a:ext cx="156624" cy="109664"/>
            </a:xfrm>
            <a:custGeom>
              <a:avLst/>
              <a:gdLst/>
              <a:ahLst/>
              <a:cxnLst/>
              <a:rect l="l" t="t" r="r" b="b"/>
              <a:pathLst>
                <a:path w="2358" h="1651" extrusionOk="0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3912258" y="5671988"/>
              <a:ext cx="60444" cy="55994"/>
            </a:xfrm>
            <a:custGeom>
              <a:avLst/>
              <a:gdLst/>
              <a:ahLst/>
              <a:cxnLst/>
              <a:rect l="l" t="t" r="r" b="b"/>
              <a:pathLst>
                <a:path w="910" h="843" extrusionOk="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3686356" y="5895632"/>
              <a:ext cx="355626" cy="192426"/>
            </a:xfrm>
            <a:custGeom>
              <a:avLst/>
              <a:gdLst/>
              <a:ahLst/>
              <a:cxnLst/>
              <a:rect l="l" t="t" r="r" b="b"/>
              <a:pathLst>
                <a:path w="5354" h="2897" extrusionOk="0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3842913" y="5591484"/>
              <a:ext cx="185651" cy="297506"/>
            </a:xfrm>
            <a:custGeom>
              <a:avLst/>
              <a:gdLst/>
              <a:ahLst/>
              <a:cxnLst/>
              <a:rect l="l" t="t" r="r" b="b"/>
              <a:pathLst>
                <a:path w="2795" h="4479" extrusionOk="0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725098" y="6217649"/>
              <a:ext cx="199135" cy="161141"/>
            </a:xfrm>
            <a:custGeom>
              <a:avLst/>
              <a:gdLst/>
              <a:ahLst/>
              <a:cxnLst/>
              <a:rect l="l" t="t" r="r" b="b"/>
              <a:pathLst>
                <a:path w="2998" h="2426" extrusionOk="0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644594" y="5658571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3666230" y="6210940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573057" y="5173288"/>
              <a:ext cx="2549428" cy="1442497"/>
            </a:xfrm>
            <a:custGeom>
              <a:avLst/>
              <a:gdLst/>
              <a:ahLst/>
              <a:cxnLst/>
              <a:rect l="l" t="t" r="r" b="b"/>
              <a:pathLst>
                <a:path w="38382" h="21717" extrusionOk="0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655820" y="5757009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704972" y="6058899"/>
              <a:ext cx="275122" cy="167783"/>
            </a:xfrm>
            <a:custGeom>
              <a:avLst/>
              <a:gdLst/>
              <a:ahLst/>
              <a:cxnLst/>
              <a:rect l="l" t="t" r="r" b="b"/>
              <a:pathLst>
                <a:path w="4142" h="2526" extrusionOk="0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678138" y="5897891"/>
              <a:ext cx="239387" cy="167783"/>
            </a:xfrm>
            <a:custGeom>
              <a:avLst/>
              <a:gdLst/>
              <a:ahLst/>
              <a:cxnLst/>
              <a:rect l="l" t="t" r="r" b="b"/>
              <a:pathLst>
                <a:path w="3604" h="2526" extrusionOk="0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749333" y="5935884"/>
              <a:ext cx="22451" cy="134240"/>
            </a:xfrm>
            <a:custGeom>
              <a:avLst/>
              <a:gdLst/>
              <a:ahLst/>
              <a:cxnLst/>
              <a:rect l="l" t="t" r="r" b="b"/>
              <a:pathLst>
                <a:path w="338" h="2021" extrusionOk="0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3216748" y="5689922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418009" y="5721207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3549924" y="5815128"/>
              <a:ext cx="24709" cy="134240"/>
            </a:xfrm>
            <a:custGeom>
              <a:avLst/>
              <a:gdLst/>
              <a:ahLst/>
              <a:cxnLst/>
              <a:rect l="l" t="t" r="r" b="b"/>
              <a:pathLst>
                <a:path w="372" h="2021" extrusionOk="0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3368790" y="5665279"/>
              <a:ext cx="156624" cy="147724"/>
            </a:xfrm>
            <a:custGeom>
              <a:avLst/>
              <a:gdLst/>
              <a:ahLst/>
              <a:cxnLst/>
              <a:rect l="l" t="t" r="r" b="b"/>
              <a:pathLst>
                <a:path w="2358" h="2224" extrusionOk="0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3422459" y="5815128"/>
              <a:ext cx="138757" cy="154366"/>
            </a:xfrm>
            <a:custGeom>
              <a:avLst/>
              <a:gdLst/>
              <a:ahLst/>
              <a:cxnLst/>
              <a:rect l="l" t="t" r="r" b="b"/>
              <a:pathLst>
                <a:path w="2089" h="2324" extrusionOk="0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3212232" y="6025356"/>
              <a:ext cx="29159" cy="131982"/>
            </a:xfrm>
            <a:custGeom>
              <a:avLst/>
              <a:gdLst/>
              <a:ahLst/>
              <a:cxnLst/>
              <a:rect l="l" t="t" r="r" b="b"/>
              <a:pathLst>
                <a:path w="439" h="1987" extrusionOk="0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3236875" y="6161787"/>
              <a:ext cx="156624" cy="26901"/>
            </a:xfrm>
            <a:custGeom>
              <a:avLst/>
              <a:gdLst/>
              <a:ahLst/>
              <a:cxnLst/>
              <a:rect l="l" t="t" r="r" b="b"/>
              <a:pathLst>
                <a:path w="2358" h="405" extrusionOk="0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3010972" y="5651862"/>
              <a:ext cx="29159" cy="44835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3257001" y="6038773"/>
              <a:ext cx="51477" cy="29159"/>
            </a:xfrm>
            <a:custGeom>
              <a:avLst/>
              <a:gdLst/>
              <a:ahLst/>
              <a:cxnLst/>
              <a:rect l="l" t="t" r="r" b="b"/>
              <a:pathLst>
                <a:path w="775" h="439" extrusionOk="0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2939435" y="5591484"/>
              <a:ext cx="31351" cy="132048"/>
            </a:xfrm>
            <a:custGeom>
              <a:avLst/>
              <a:gdLst/>
              <a:ahLst/>
              <a:cxnLst/>
              <a:rect l="l" t="t" r="r" b="b"/>
              <a:pathLst>
                <a:path w="472" h="1988" extrusionOk="0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3111602" y="5772618"/>
              <a:ext cx="13484" cy="40385"/>
            </a:xfrm>
            <a:custGeom>
              <a:avLst/>
              <a:gdLst/>
              <a:ahLst/>
              <a:cxnLst/>
              <a:rect l="l" t="t" r="r" b="b"/>
              <a:pathLst>
                <a:path w="203" h="608" extrusionOk="0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098184" y="5549040"/>
              <a:ext cx="156624" cy="145399"/>
            </a:xfrm>
            <a:custGeom>
              <a:avLst/>
              <a:gdLst/>
              <a:ahLst/>
              <a:cxnLst/>
              <a:rect l="l" t="t" r="r" b="b"/>
              <a:pathLst>
                <a:path w="2358" h="2189" extrusionOk="0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3263709" y="5748042"/>
              <a:ext cx="42577" cy="44769"/>
            </a:xfrm>
            <a:custGeom>
              <a:avLst/>
              <a:gdLst/>
              <a:ahLst/>
              <a:cxnLst/>
              <a:rect l="l" t="t" r="r" b="b"/>
              <a:pathLst>
                <a:path w="641" h="674" extrusionOk="0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3169788" y="5627286"/>
              <a:ext cx="35802" cy="38060"/>
            </a:xfrm>
            <a:custGeom>
              <a:avLst/>
              <a:gdLst/>
              <a:ahLst/>
              <a:cxnLst/>
              <a:rect l="l" t="t" r="r" b="b"/>
              <a:pathLst>
                <a:path w="539" h="573" extrusionOk="0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2941693" y="5795002"/>
              <a:ext cx="47027" cy="40318"/>
            </a:xfrm>
            <a:custGeom>
              <a:avLst/>
              <a:gdLst/>
              <a:ahLst/>
              <a:cxnLst/>
              <a:rect l="l" t="t" r="r" b="b"/>
              <a:pathLst>
                <a:path w="708" h="607" extrusionOk="0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3051224" y="5710048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2946143" y="6110310"/>
              <a:ext cx="47027" cy="38127"/>
            </a:xfrm>
            <a:custGeom>
              <a:avLst/>
              <a:gdLst/>
              <a:ahLst/>
              <a:cxnLst/>
              <a:rect l="l" t="t" r="r" b="b"/>
              <a:pathLst>
                <a:path w="708" h="574" extrusionOk="0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2943885" y="5886732"/>
              <a:ext cx="147657" cy="149849"/>
            </a:xfrm>
            <a:custGeom>
              <a:avLst/>
              <a:gdLst/>
              <a:ahLst/>
              <a:cxnLst/>
              <a:rect l="l" t="t" r="r" b="b"/>
              <a:pathLst>
                <a:path w="2223" h="2256" extrusionOk="0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2999813" y="5942593"/>
              <a:ext cx="31351" cy="44835"/>
            </a:xfrm>
            <a:custGeom>
              <a:avLst/>
              <a:gdLst/>
              <a:ahLst/>
              <a:cxnLst/>
              <a:rect l="l" t="t" r="r" b="b"/>
              <a:pathLst>
                <a:path w="472" h="675" extrusionOk="0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890215" y="6052190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2677796" y="5989554"/>
              <a:ext cx="58186" cy="51544"/>
            </a:xfrm>
            <a:custGeom>
              <a:avLst/>
              <a:gdLst/>
              <a:ahLst/>
              <a:cxnLst/>
              <a:rect l="l" t="t" r="r" b="b"/>
              <a:pathLst>
                <a:path w="876" h="776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2778426" y="5911308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847772" y="5969428"/>
              <a:ext cx="42510" cy="42577"/>
            </a:xfrm>
            <a:custGeom>
              <a:avLst/>
              <a:gdLst/>
              <a:ahLst/>
              <a:cxnLst/>
              <a:rect l="l" t="t" r="r" b="b"/>
              <a:pathLst>
                <a:path w="640" h="641" extrusionOk="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3218940" y="6005230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3261451" y="5835254"/>
              <a:ext cx="154366" cy="156624"/>
            </a:xfrm>
            <a:custGeom>
              <a:avLst/>
              <a:gdLst/>
              <a:ahLst/>
              <a:cxnLst/>
              <a:rect l="l" t="t" r="r" b="b"/>
              <a:pathLst>
                <a:path w="2324" h="2358" extrusionOk="0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3328538" y="5895632"/>
              <a:ext cx="42577" cy="49285"/>
            </a:xfrm>
            <a:custGeom>
              <a:avLst/>
              <a:gdLst/>
              <a:ahLst/>
              <a:cxnLst/>
              <a:rect l="l" t="t" r="r" b="b"/>
              <a:pathLst>
                <a:path w="641" h="742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3210040" y="5707790"/>
              <a:ext cx="29093" cy="134240"/>
            </a:xfrm>
            <a:custGeom>
              <a:avLst/>
              <a:gdLst/>
              <a:ahLst/>
              <a:cxnLst/>
              <a:rect l="l" t="t" r="r" b="b"/>
              <a:pathLst>
                <a:path w="438" h="2021" extrusionOk="0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3160821" y="5922467"/>
              <a:ext cx="47027" cy="44835"/>
            </a:xfrm>
            <a:custGeom>
              <a:avLst/>
              <a:gdLst/>
              <a:ahLst/>
              <a:cxnLst/>
              <a:rect l="l" t="t" r="r" b="b"/>
              <a:pathLst>
                <a:path w="708" h="675" extrusionOk="0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3093734" y="6081283"/>
              <a:ext cx="58186" cy="44769"/>
            </a:xfrm>
            <a:custGeom>
              <a:avLst/>
              <a:gdLst/>
              <a:ahLst/>
              <a:cxnLst/>
              <a:rect l="l" t="t" r="r" b="b"/>
              <a:pathLst>
                <a:path w="876" h="674" extrusionOk="0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3100443" y="5859897"/>
              <a:ext cx="154366" cy="15881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3420267" y="6161787"/>
              <a:ext cx="24643" cy="149849"/>
            </a:xfrm>
            <a:custGeom>
              <a:avLst/>
              <a:gdLst/>
              <a:ahLst/>
              <a:cxnLst/>
              <a:rect l="l" t="t" r="r" b="b"/>
              <a:pathLst>
                <a:path w="371" h="2256" extrusionOk="0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2138844" y="5710048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2201481" y="5759201"/>
              <a:ext cx="44769" cy="60511"/>
            </a:xfrm>
            <a:custGeom>
              <a:avLst/>
              <a:gdLst/>
              <a:ahLst/>
              <a:cxnLst/>
              <a:rect l="l" t="t" r="r" b="b"/>
              <a:pathLst>
                <a:path w="674" h="911" extrusionOk="0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2051631" y="6079025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928617" y="6190814"/>
              <a:ext cx="152108" cy="167850"/>
            </a:xfrm>
            <a:custGeom>
              <a:avLst/>
              <a:gdLst/>
              <a:ahLst/>
              <a:cxnLst/>
              <a:rect l="l" t="t" r="r" b="b"/>
              <a:pathLst>
                <a:path w="2290" h="2527" extrusionOk="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2317720" y="5886732"/>
              <a:ext cx="31418" cy="13484"/>
            </a:xfrm>
            <a:custGeom>
              <a:avLst/>
              <a:gdLst/>
              <a:ahLst/>
              <a:cxnLst/>
              <a:rect l="l" t="t" r="r" b="b"/>
              <a:pathLst>
                <a:path w="473" h="203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2250633" y="5830804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2313270" y="5895632"/>
              <a:ext cx="35868" cy="42577"/>
            </a:xfrm>
            <a:custGeom>
              <a:avLst/>
              <a:gdLst/>
              <a:ahLst/>
              <a:cxnLst/>
              <a:rect l="l" t="t" r="r" b="b"/>
              <a:pathLst>
                <a:path w="540" h="641" extrusionOk="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2067241" y="6333955"/>
              <a:ext cx="156624" cy="170042"/>
            </a:xfrm>
            <a:custGeom>
              <a:avLst/>
              <a:gdLst/>
              <a:ahLst/>
              <a:cxnLst/>
              <a:rect l="l" t="t" r="r" b="b"/>
              <a:pathLst>
                <a:path w="2358" h="2560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3529798" y="5951560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3424717" y="6125986"/>
              <a:ext cx="161075" cy="185651"/>
            </a:xfrm>
            <a:custGeom>
              <a:avLst/>
              <a:gdLst/>
              <a:ahLst/>
              <a:cxnLst/>
              <a:rect l="l" t="t" r="r" b="b"/>
              <a:pathLst>
                <a:path w="2425" h="2795" extrusionOk="0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2311011" y="6199781"/>
              <a:ext cx="42577" cy="47027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227907" y="6150562"/>
              <a:ext cx="194618" cy="179009"/>
            </a:xfrm>
            <a:custGeom>
              <a:avLst/>
              <a:gdLst/>
              <a:ahLst/>
              <a:cxnLst/>
              <a:rect l="l" t="t" r="r" b="b"/>
              <a:pathLst>
                <a:path w="2930" h="2695" extrusionOk="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2429575" y="6190814"/>
              <a:ext cx="798398" cy="270672"/>
            </a:xfrm>
            <a:custGeom>
              <a:avLst/>
              <a:gdLst/>
              <a:ahLst/>
              <a:cxnLst/>
              <a:rect l="l" t="t" r="r" b="b"/>
              <a:pathLst>
                <a:path w="12020" h="4075" extrusionOk="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2226057" y="6302670"/>
              <a:ext cx="212486" cy="185651"/>
            </a:xfrm>
            <a:custGeom>
              <a:avLst/>
              <a:gdLst/>
              <a:ahLst/>
              <a:cxnLst/>
              <a:rect l="l" t="t" r="r" b="b"/>
              <a:pathLst>
                <a:path w="3199" h="2795" extrusionOk="0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2888024" y="5736883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2416158" y="5808420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2621869" y="5841963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2143294" y="6005230"/>
              <a:ext cx="147657" cy="152108"/>
            </a:xfrm>
            <a:custGeom>
              <a:avLst/>
              <a:gdLst/>
              <a:ahLst/>
              <a:cxnLst/>
              <a:rect l="l" t="t" r="r" b="b"/>
              <a:pathLst>
                <a:path w="2223" h="2290" extrusionOk="0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2409449" y="5828546"/>
              <a:ext cx="29093" cy="132048"/>
            </a:xfrm>
            <a:custGeom>
              <a:avLst/>
              <a:gdLst/>
              <a:ahLst/>
              <a:cxnLst/>
              <a:rect l="l" t="t" r="r" b="b"/>
              <a:pathLst>
                <a:path w="438" h="1988" extrusionOk="0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2791844" y="5817387"/>
              <a:ext cx="33610" cy="42577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2568199" y="5786102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2727015" y="5754750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472019" y="5864347"/>
              <a:ext cx="35868" cy="47027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89625" y="6172946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205931" y="6065608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357972" y="6034323"/>
              <a:ext cx="42577" cy="60444"/>
            </a:xfrm>
            <a:custGeom>
              <a:avLst/>
              <a:gdLst/>
              <a:ahLst/>
              <a:cxnLst/>
              <a:rect l="l" t="t" r="r" b="b"/>
              <a:pathLst>
                <a:path w="641" h="910" extrusionOk="0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147745" y="6226616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299852" y="5978395"/>
              <a:ext cx="154366" cy="161075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250633" y="6146112"/>
              <a:ext cx="156624" cy="152108"/>
            </a:xfrm>
            <a:custGeom>
              <a:avLst/>
              <a:gdLst/>
              <a:ahLst/>
              <a:cxnLst/>
              <a:rect l="l" t="t" r="r" b="b"/>
              <a:pathLst>
                <a:path w="2358" h="2290" extrusionOk="0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2"/>
          <p:cNvSpPr txBox="1">
            <a:spLocks noGrp="1"/>
          </p:cNvSpPr>
          <p:nvPr>
            <p:ph type="ctrTitle"/>
          </p:nvPr>
        </p:nvSpPr>
        <p:spPr>
          <a:xfrm>
            <a:off x="2099167" y="2427167"/>
            <a:ext cx="79936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9100" b="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9100" b="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9100" b="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9100" b="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9100" b="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9100" b="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9100" b="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9100" b="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9100" b="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5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"/>
          <p:cNvSpPr/>
          <p:nvPr/>
        </p:nvSpPr>
        <p:spPr>
          <a:xfrm>
            <a:off x="-54" y="4623692"/>
            <a:ext cx="1405932" cy="2231581"/>
          </a:xfrm>
          <a:custGeom>
            <a:avLst/>
            <a:gdLst/>
            <a:ahLst/>
            <a:cxnLst/>
            <a:rect l="l" t="t" r="r" b="b"/>
            <a:pathLst>
              <a:path w="21212" h="33669" extrusionOk="0">
                <a:moveTo>
                  <a:pt x="18787" y="11144"/>
                </a:moveTo>
                <a:lnTo>
                  <a:pt x="18990" y="11178"/>
                </a:lnTo>
                <a:lnTo>
                  <a:pt x="19091" y="11212"/>
                </a:lnTo>
                <a:lnTo>
                  <a:pt x="19192" y="11279"/>
                </a:lnTo>
                <a:lnTo>
                  <a:pt x="19360" y="11481"/>
                </a:lnTo>
                <a:lnTo>
                  <a:pt x="19562" y="11750"/>
                </a:lnTo>
                <a:lnTo>
                  <a:pt x="19730" y="12053"/>
                </a:lnTo>
                <a:lnTo>
                  <a:pt x="19596" y="12188"/>
                </a:lnTo>
                <a:lnTo>
                  <a:pt x="19562" y="12154"/>
                </a:lnTo>
                <a:lnTo>
                  <a:pt x="19495" y="12121"/>
                </a:lnTo>
                <a:lnTo>
                  <a:pt x="19461" y="12154"/>
                </a:lnTo>
                <a:lnTo>
                  <a:pt x="19427" y="12188"/>
                </a:lnTo>
                <a:lnTo>
                  <a:pt x="19360" y="12255"/>
                </a:lnTo>
                <a:lnTo>
                  <a:pt x="19225" y="12020"/>
                </a:lnTo>
                <a:lnTo>
                  <a:pt x="19158" y="11784"/>
                </a:lnTo>
                <a:lnTo>
                  <a:pt x="19057" y="11515"/>
                </a:lnTo>
                <a:lnTo>
                  <a:pt x="18956" y="11279"/>
                </a:lnTo>
                <a:lnTo>
                  <a:pt x="18888" y="11212"/>
                </a:lnTo>
                <a:lnTo>
                  <a:pt x="18821" y="11212"/>
                </a:lnTo>
                <a:lnTo>
                  <a:pt x="18754" y="11245"/>
                </a:lnTo>
                <a:lnTo>
                  <a:pt x="18720" y="11346"/>
                </a:lnTo>
                <a:lnTo>
                  <a:pt x="18720" y="11750"/>
                </a:lnTo>
                <a:lnTo>
                  <a:pt x="18754" y="12154"/>
                </a:lnTo>
                <a:lnTo>
                  <a:pt x="18653" y="11784"/>
                </a:lnTo>
                <a:lnTo>
                  <a:pt x="18552" y="11447"/>
                </a:lnTo>
                <a:lnTo>
                  <a:pt x="18518" y="11414"/>
                </a:lnTo>
                <a:lnTo>
                  <a:pt x="18484" y="11380"/>
                </a:lnTo>
                <a:lnTo>
                  <a:pt x="18787" y="11144"/>
                </a:lnTo>
                <a:close/>
                <a:moveTo>
                  <a:pt x="17508" y="12255"/>
                </a:moveTo>
                <a:lnTo>
                  <a:pt x="17474" y="12424"/>
                </a:lnTo>
                <a:lnTo>
                  <a:pt x="17441" y="12390"/>
                </a:lnTo>
                <a:lnTo>
                  <a:pt x="17373" y="12390"/>
                </a:lnTo>
                <a:lnTo>
                  <a:pt x="17508" y="12255"/>
                </a:lnTo>
                <a:close/>
                <a:moveTo>
                  <a:pt x="19023" y="12121"/>
                </a:moveTo>
                <a:lnTo>
                  <a:pt x="19091" y="12323"/>
                </a:lnTo>
                <a:lnTo>
                  <a:pt x="19225" y="12491"/>
                </a:lnTo>
                <a:lnTo>
                  <a:pt x="18990" y="12693"/>
                </a:lnTo>
                <a:lnTo>
                  <a:pt x="19023" y="12424"/>
                </a:lnTo>
                <a:lnTo>
                  <a:pt x="19023" y="12121"/>
                </a:lnTo>
                <a:close/>
                <a:moveTo>
                  <a:pt x="18282" y="11548"/>
                </a:moveTo>
                <a:lnTo>
                  <a:pt x="18249" y="11851"/>
                </a:lnTo>
                <a:lnTo>
                  <a:pt x="18215" y="12188"/>
                </a:lnTo>
                <a:lnTo>
                  <a:pt x="18114" y="12828"/>
                </a:lnTo>
                <a:lnTo>
                  <a:pt x="18013" y="12356"/>
                </a:lnTo>
                <a:lnTo>
                  <a:pt x="17878" y="11885"/>
                </a:lnTo>
                <a:lnTo>
                  <a:pt x="18282" y="11548"/>
                </a:lnTo>
                <a:close/>
                <a:moveTo>
                  <a:pt x="18484" y="12087"/>
                </a:moveTo>
                <a:lnTo>
                  <a:pt x="18653" y="12996"/>
                </a:lnTo>
                <a:lnTo>
                  <a:pt x="17542" y="14040"/>
                </a:lnTo>
                <a:lnTo>
                  <a:pt x="17609" y="13602"/>
                </a:lnTo>
                <a:lnTo>
                  <a:pt x="17643" y="13131"/>
                </a:lnTo>
                <a:lnTo>
                  <a:pt x="17676" y="12693"/>
                </a:lnTo>
                <a:lnTo>
                  <a:pt x="17744" y="12255"/>
                </a:lnTo>
                <a:lnTo>
                  <a:pt x="17878" y="12794"/>
                </a:lnTo>
                <a:lnTo>
                  <a:pt x="18013" y="13333"/>
                </a:lnTo>
                <a:lnTo>
                  <a:pt x="18047" y="13400"/>
                </a:lnTo>
                <a:lnTo>
                  <a:pt x="18114" y="13434"/>
                </a:lnTo>
                <a:lnTo>
                  <a:pt x="18181" y="13400"/>
                </a:lnTo>
                <a:lnTo>
                  <a:pt x="18249" y="13333"/>
                </a:lnTo>
                <a:lnTo>
                  <a:pt x="18350" y="13030"/>
                </a:lnTo>
                <a:lnTo>
                  <a:pt x="18383" y="12727"/>
                </a:lnTo>
                <a:lnTo>
                  <a:pt x="18484" y="12087"/>
                </a:lnTo>
                <a:close/>
                <a:moveTo>
                  <a:pt x="21010" y="13703"/>
                </a:moveTo>
                <a:lnTo>
                  <a:pt x="21043" y="13905"/>
                </a:lnTo>
                <a:lnTo>
                  <a:pt x="21077" y="14073"/>
                </a:lnTo>
                <a:lnTo>
                  <a:pt x="21010" y="14040"/>
                </a:lnTo>
                <a:lnTo>
                  <a:pt x="21010" y="13703"/>
                </a:lnTo>
                <a:close/>
                <a:moveTo>
                  <a:pt x="17306" y="12457"/>
                </a:moveTo>
                <a:lnTo>
                  <a:pt x="17306" y="12491"/>
                </a:lnTo>
                <a:lnTo>
                  <a:pt x="17272" y="12693"/>
                </a:lnTo>
                <a:lnTo>
                  <a:pt x="17239" y="12727"/>
                </a:lnTo>
                <a:lnTo>
                  <a:pt x="17239" y="12929"/>
                </a:lnTo>
                <a:lnTo>
                  <a:pt x="17205" y="13131"/>
                </a:lnTo>
                <a:lnTo>
                  <a:pt x="17239" y="13535"/>
                </a:lnTo>
                <a:lnTo>
                  <a:pt x="17239" y="13568"/>
                </a:lnTo>
                <a:lnTo>
                  <a:pt x="17171" y="13838"/>
                </a:lnTo>
                <a:lnTo>
                  <a:pt x="17070" y="14107"/>
                </a:lnTo>
                <a:lnTo>
                  <a:pt x="16936" y="13838"/>
                </a:lnTo>
                <a:lnTo>
                  <a:pt x="16868" y="13535"/>
                </a:lnTo>
                <a:lnTo>
                  <a:pt x="16835" y="13232"/>
                </a:lnTo>
                <a:lnTo>
                  <a:pt x="16835" y="12929"/>
                </a:lnTo>
                <a:lnTo>
                  <a:pt x="17306" y="12457"/>
                </a:lnTo>
                <a:close/>
                <a:moveTo>
                  <a:pt x="17272" y="14174"/>
                </a:moveTo>
                <a:lnTo>
                  <a:pt x="17340" y="14242"/>
                </a:lnTo>
                <a:lnTo>
                  <a:pt x="17171" y="14410"/>
                </a:lnTo>
                <a:lnTo>
                  <a:pt x="17171" y="14410"/>
                </a:lnTo>
                <a:lnTo>
                  <a:pt x="17272" y="14174"/>
                </a:lnTo>
                <a:close/>
                <a:moveTo>
                  <a:pt x="16666" y="13131"/>
                </a:moveTo>
                <a:lnTo>
                  <a:pt x="16666" y="13400"/>
                </a:lnTo>
                <a:lnTo>
                  <a:pt x="16666" y="13636"/>
                </a:lnTo>
                <a:lnTo>
                  <a:pt x="16666" y="13703"/>
                </a:lnTo>
                <a:lnTo>
                  <a:pt x="16599" y="14107"/>
                </a:lnTo>
                <a:lnTo>
                  <a:pt x="16498" y="14477"/>
                </a:lnTo>
                <a:lnTo>
                  <a:pt x="16363" y="14073"/>
                </a:lnTo>
                <a:lnTo>
                  <a:pt x="16262" y="13703"/>
                </a:lnTo>
                <a:lnTo>
                  <a:pt x="16195" y="13636"/>
                </a:lnTo>
                <a:lnTo>
                  <a:pt x="16666" y="13131"/>
                </a:lnTo>
                <a:close/>
                <a:moveTo>
                  <a:pt x="16801" y="14107"/>
                </a:moveTo>
                <a:lnTo>
                  <a:pt x="16969" y="14410"/>
                </a:lnTo>
                <a:lnTo>
                  <a:pt x="17037" y="14477"/>
                </a:lnTo>
                <a:lnTo>
                  <a:pt x="17104" y="14477"/>
                </a:lnTo>
                <a:lnTo>
                  <a:pt x="16027" y="15555"/>
                </a:lnTo>
                <a:lnTo>
                  <a:pt x="16094" y="15286"/>
                </a:lnTo>
                <a:lnTo>
                  <a:pt x="16161" y="14983"/>
                </a:lnTo>
                <a:lnTo>
                  <a:pt x="16195" y="14376"/>
                </a:lnTo>
                <a:lnTo>
                  <a:pt x="16296" y="14612"/>
                </a:lnTo>
                <a:lnTo>
                  <a:pt x="16397" y="14848"/>
                </a:lnTo>
                <a:lnTo>
                  <a:pt x="16431" y="14882"/>
                </a:lnTo>
                <a:lnTo>
                  <a:pt x="16565" y="14882"/>
                </a:lnTo>
                <a:lnTo>
                  <a:pt x="16633" y="14814"/>
                </a:lnTo>
                <a:lnTo>
                  <a:pt x="16734" y="14477"/>
                </a:lnTo>
                <a:lnTo>
                  <a:pt x="16801" y="14107"/>
                </a:lnTo>
                <a:close/>
                <a:moveTo>
                  <a:pt x="20976" y="14242"/>
                </a:moveTo>
                <a:lnTo>
                  <a:pt x="20976" y="14477"/>
                </a:lnTo>
                <a:lnTo>
                  <a:pt x="20909" y="14612"/>
                </a:lnTo>
                <a:lnTo>
                  <a:pt x="20774" y="14882"/>
                </a:lnTo>
                <a:lnTo>
                  <a:pt x="20639" y="15117"/>
                </a:lnTo>
                <a:lnTo>
                  <a:pt x="20471" y="15353"/>
                </a:lnTo>
                <a:lnTo>
                  <a:pt x="20269" y="15555"/>
                </a:lnTo>
                <a:lnTo>
                  <a:pt x="20505" y="15252"/>
                </a:lnTo>
                <a:lnTo>
                  <a:pt x="20707" y="14915"/>
                </a:lnTo>
                <a:lnTo>
                  <a:pt x="20875" y="14578"/>
                </a:lnTo>
                <a:lnTo>
                  <a:pt x="20976" y="14242"/>
                </a:lnTo>
                <a:close/>
                <a:moveTo>
                  <a:pt x="15993" y="13871"/>
                </a:moveTo>
                <a:lnTo>
                  <a:pt x="15926" y="14578"/>
                </a:lnTo>
                <a:lnTo>
                  <a:pt x="15892" y="14915"/>
                </a:lnTo>
                <a:lnTo>
                  <a:pt x="15858" y="15252"/>
                </a:lnTo>
                <a:lnTo>
                  <a:pt x="15757" y="14949"/>
                </a:lnTo>
                <a:lnTo>
                  <a:pt x="15724" y="14612"/>
                </a:lnTo>
                <a:lnTo>
                  <a:pt x="15690" y="14545"/>
                </a:lnTo>
                <a:lnTo>
                  <a:pt x="15623" y="14511"/>
                </a:lnTo>
                <a:lnTo>
                  <a:pt x="15555" y="14511"/>
                </a:lnTo>
                <a:lnTo>
                  <a:pt x="15488" y="14578"/>
                </a:lnTo>
                <a:lnTo>
                  <a:pt x="15353" y="15286"/>
                </a:lnTo>
                <a:lnTo>
                  <a:pt x="15219" y="15993"/>
                </a:lnTo>
                <a:lnTo>
                  <a:pt x="15084" y="15488"/>
                </a:lnTo>
                <a:lnTo>
                  <a:pt x="14983" y="14949"/>
                </a:lnTo>
                <a:lnTo>
                  <a:pt x="15993" y="13871"/>
                </a:lnTo>
                <a:close/>
                <a:moveTo>
                  <a:pt x="15589" y="15286"/>
                </a:moveTo>
                <a:lnTo>
                  <a:pt x="15757" y="15690"/>
                </a:lnTo>
                <a:lnTo>
                  <a:pt x="15791" y="15723"/>
                </a:lnTo>
                <a:lnTo>
                  <a:pt x="15858" y="15723"/>
                </a:lnTo>
                <a:lnTo>
                  <a:pt x="15421" y="16161"/>
                </a:lnTo>
                <a:lnTo>
                  <a:pt x="15522" y="15723"/>
                </a:lnTo>
                <a:lnTo>
                  <a:pt x="15589" y="15286"/>
                </a:lnTo>
                <a:close/>
                <a:moveTo>
                  <a:pt x="14916" y="15824"/>
                </a:moveTo>
                <a:lnTo>
                  <a:pt x="15017" y="16127"/>
                </a:lnTo>
                <a:lnTo>
                  <a:pt x="15151" y="16397"/>
                </a:lnTo>
                <a:lnTo>
                  <a:pt x="15151" y="16430"/>
                </a:lnTo>
                <a:lnTo>
                  <a:pt x="14848" y="16733"/>
                </a:lnTo>
                <a:lnTo>
                  <a:pt x="14916" y="16262"/>
                </a:lnTo>
                <a:lnTo>
                  <a:pt x="14916" y="15824"/>
                </a:lnTo>
                <a:close/>
                <a:moveTo>
                  <a:pt x="14747" y="15218"/>
                </a:moveTo>
                <a:lnTo>
                  <a:pt x="14680" y="16127"/>
                </a:lnTo>
                <a:lnTo>
                  <a:pt x="14613" y="16565"/>
                </a:lnTo>
                <a:lnTo>
                  <a:pt x="14579" y="16801"/>
                </a:lnTo>
                <a:lnTo>
                  <a:pt x="14512" y="17003"/>
                </a:lnTo>
                <a:lnTo>
                  <a:pt x="14411" y="16700"/>
                </a:lnTo>
                <a:lnTo>
                  <a:pt x="14343" y="16397"/>
                </a:lnTo>
                <a:lnTo>
                  <a:pt x="14209" y="15723"/>
                </a:lnTo>
                <a:lnTo>
                  <a:pt x="14747" y="15218"/>
                </a:lnTo>
                <a:close/>
                <a:moveTo>
                  <a:pt x="13906" y="15993"/>
                </a:moveTo>
                <a:lnTo>
                  <a:pt x="13771" y="16599"/>
                </a:lnTo>
                <a:lnTo>
                  <a:pt x="13670" y="16902"/>
                </a:lnTo>
                <a:lnTo>
                  <a:pt x="13569" y="17205"/>
                </a:lnTo>
                <a:lnTo>
                  <a:pt x="13468" y="16834"/>
                </a:lnTo>
                <a:lnTo>
                  <a:pt x="13333" y="16464"/>
                </a:lnTo>
                <a:lnTo>
                  <a:pt x="13906" y="15993"/>
                </a:lnTo>
                <a:close/>
                <a:moveTo>
                  <a:pt x="12997" y="16733"/>
                </a:moveTo>
                <a:lnTo>
                  <a:pt x="12929" y="17104"/>
                </a:lnTo>
                <a:lnTo>
                  <a:pt x="12896" y="17508"/>
                </a:lnTo>
                <a:lnTo>
                  <a:pt x="12828" y="16868"/>
                </a:lnTo>
                <a:lnTo>
                  <a:pt x="12997" y="16733"/>
                </a:lnTo>
                <a:close/>
                <a:moveTo>
                  <a:pt x="12492" y="17104"/>
                </a:moveTo>
                <a:lnTo>
                  <a:pt x="12458" y="17474"/>
                </a:lnTo>
                <a:lnTo>
                  <a:pt x="12391" y="17811"/>
                </a:lnTo>
                <a:lnTo>
                  <a:pt x="12357" y="18181"/>
                </a:lnTo>
                <a:lnTo>
                  <a:pt x="12256" y="18518"/>
                </a:lnTo>
                <a:lnTo>
                  <a:pt x="12155" y="18013"/>
                </a:lnTo>
                <a:lnTo>
                  <a:pt x="11987" y="17474"/>
                </a:lnTo>
                <a:lnTo>
                  <a:pt x="12492" y="17104"/>
                </a:lnTo>
                <a:close/>
                <a:moveTo>
                  <a:pt x="8216" y="236"/>
                </a:moveTo>
                <a:lnTo>
                  <a:pt x="8889" y="808"/>
                </a:lnTo>
                <a:lnTo>
                  <a:pt x="9529" y="1448"/>
                </a:lnTo>
                <a:lnTo>
                  <a:pt x="10135" y="2088"/>
                </a:lnTo>
                <a:lnTo>
                  <a:pt x="10707" y="2761"/>
                </a:lnTo>
                <a:lnTo>
                  <a:pt x="11886" y="4108"/>
                </a:lnTo>
                <a:lnTo>
                  <a:pt x="12492" y="4781"/>
                </a:lnTo>
                <a:lnTo>
                  <a:pt x="13098" y="5421"/>
                </a:lnTo>
                <a:lnTo>
                  <a:pt x="14478" y="6734"/>
                </a:lnTo>
                <a:lnTo>
                  <a:pt x="15118" y="7407"/>
                </a:lnTo>
                <a:lnTo>
                  <a:pt x="15791" y="8114"/>
                </a:lnTo>
                <a:lnTo>
                  <a:pt x="17070" y="9629"/>
                </a:lnTo>
                <a:lnTo>
                  <a:pt x="18383" y="11144"/>
                </a:lnTo>
                <a:lnTo>
                  <a:pt x="17811" y="11616"/>
                </a:lnTo>
                <a:lnTo>
                  <a:pt x="17239" y="12121"/>
                </a:lnTo>
                <a:lnTo>
                  <a:pt x="16734" y="12659"/>
                </a:lnTo>
                <a:lnTo>
                  <a:pt x="16195" y="13232"/>
                </a:lnTo>
                <a:lnTo>
                  <a:pt x="15185" y="14343"/>
                </a:lnTo>
                <a:lnTo>
                  <a:pt x="14680" y="14882"/>
                </a:lnTo>
                <a:lnTo>
                  <a:pt x="14175" y="15420"/>
                </a:lnTo>
                <a:lnTo>
                  <a:pt x="13636" y="15925"/>
                </a:lnTo>
                <a:lnTo>
                  <a:pt x="13064" y="16363"/>
                </a:lnTo>
                <a:lnTo>
                  <a:pt x="11919" y="17238"/>
                </a:lnTo>
                <a:lnTo>
                  <a:pt x="11852" y="17205"/>
                </a:lnTo>
                <a:lnTo>
                  <a:pt x="11785" y="17171"/>
                </a:lnTo>
                <a:lnTo>
                  <a:pt x="11717" y="17171"/>
                </a:lnTo>
                <a:lnTo>
                  <a:pt x="11684" y="17238"/>
                </a:lnTo>
                <a:lnTo>
                  <a:pt x="11650" y="17440"/>
                </a:lnTo>
                <a:lnTo>
                  <a:pt x="11347" y="17676"/>
                </a:lnTo>
                <a:lnTo>
                  <a:pt x="10808" y="18114"/>
                </a:lnTo>
                <a:lnTo>
                  <a:pt x="10337" y="18551"/>
                </a:lnTo>
                <a:lnTo>
                  <a:pt x="9933" y="18282"/>
                </a:lnTo>
                <a:lnTo>
                  <a:pt x="9529" y="17945"/>
                </a:lnTo>
                <a:lnTo>
                  <a:pt x="9192" y="17609"/>
                </a:lnTo>
                <a:lnTo>
                  <a:pt x="8855" y="17238"/>
                </a:lnTo>
                <a:lnTo>
                  <a:pt x="8182" y="16464"/>
                </a:lnTo>
                <a:lnTo>
                  <a:pt x="7542" y="15690"/>
                </a:lnTo>
                <a:lnTo>
                  <a:pt x="6835" y="14949"/>
                </a:lnTo>
                <a:lnTo>
                  <a:pt x="6465" y="14578"/>
                </a:lnTo>
                <a:lnTo>
                  <a:pt x="6128" y="14141"/>
                </a:lnTo>
                <a:lnTo>
                  <a:pt x="5556" y="13434"/>
                </a:lnTo>
                <a:lnTo>
                  <a:pt x="5253" y="13097"/>
                </a:lnTo>
                <a:lnTo>
                  <a:pt x="4950" y="12760"/>
                </a:lnTo>
                <a:lnTo>
                  <a:pt x="4209" y="12053"/>
                </a:lnTo>
                <a:lnTo>
                  <a:pt x="3873" y="11683"/>
                </a:lnTo>
                <a:lnTo>
                  <a:pt x="3536" y="11279"/>
                </a:lnTo>
                <a:lnTo>
                  <a:pt x="2896" y="10404"/>
                </a:lnTo>
                <a:lnTo>
                  <a:pt x="2223" y="9495"/>
                </a:lnTo>
                <a:lnTo>
                  <a:pt x="1751" y="8922"/>
                </a:lnTo>
                <a:lnTo>
                  <a:pt x="1516" y="8619"/>
                </a:lnTo>
                <a:lnTo>
                  <a:pt x="1246" y="8350"/>
                </a:lnTo>
                <a:lnTo>
                  <a:pt x="741" y="7912"/>
                </a:lnTo>
                <a:lnTo>
                  <a:pt x="472" y="7710"/>
                </a:lnTo>
                <a:lnTo>
                  <a:pt x="270" y="7441"/>
                </a:lnTo>
                <a:lnTo>
                  <a:pt x="539" y="7239"/>
                </a:lnTo>
                <a:lnTo>
                  <a:pt x="809" y="7037"/>
                </a:lnTo>
                <a:lnTo>
                  <a:pt x="1347" y="6532"/>
                </a:lnTo>
                <a:lnTo>
                  <a:pt x="1819" y="6027"/>
                </a:lnTo>
                <a:lnTo>
                  <a:pt x="2256" y="5488"/>
                </a:lnTo>
                <a:lnTo>
                  <a:pt x="2762" y="4882"/>
                </a:lnTo>
                <a:lnTo>
                  <a:pt x="3300" y="4310"/>
                </a:lnTo>
                <a:lnTo>
                  <a:pt x="3873" y="3737"/>
                </a:lnTo>
                <a:lnTo>
                  <a:pt x="4479" y="3232"/>
                </a:lnTo>
                <a:lnTo>
                  <a:pt x="6364" y="1751"/>
                </a:lnTo>
                <a:lnTo>
                  <a:pt x="8216" y="236"/>
                </a:lnTo>
                <a:close/>
                <a:moveTo>
                  <a:pt x="14074" y="16296"/>
                </a:moveTo>
                <a:lnTo>
                  <a:pt x="14175" y="16767"/>
                </a:lnTo>
                <a:lnTo>
                  <a:pt x="14242" y="17003"/>
                </a:lnTo>
                <a:lnTo>
                  <a:pt x="14343" y="17205"/>
                </a:lnTo>
                <a:lnTo>
                  <a:pt x="13670" y="17811"/>
                </a:lnTo>
                <a:lnTo>
                  <a:pt x="12963" y="18383"/>
                </a:lnTo>
                <a:lnTo>
                  <a:pt x="12391" y="18854"/>
                </a:lnTo>
                <a:lnTo>
                  <a:pt x="12492" y="18585"/>
                </a:lnTo>
                <a:lnTo>
                  <a:pt x="12593" y="18282"/>
                </a:lnTo>
                <a:lnTo>
                  <a:pt x="12660" y="17710"/>
                </a:lnTo>
                <a:lnTo>
                  <a:pt x="12694" y="18013"/>
                </a:lnTo>
                <a:lnTo>
                  <a:pt x="12761" y="18316"/>
                </a:lnTo>
                <a:lnTo>
                  <a:pt x="12795" y="18349"/>
                </a:lnTo>
                <a:lnTo>
                  <a:pt x="12862" y="18383"/>
                </a:lnTo>
                <a:lnTo>
                  <a:pt x="12963" y="18383"/>
                </a:lnTo>
                <a:lnTo>
                  <a:pt x="13030" y="18316"/>
                </a:lnTo>
                <a:lnTo>
                  <a:pt x="13098" y="17945"/>
                </a:lnTo>
                <a:lnTo>
                  <a:pt x="13131" y="17575"/>
                </a:lnTo>
                <a:lnTo>
                  <a:pt x="13165" y="17205"/>
                </a:lnTo>
                <a:lnTo>
                  <a:pt x="13199" y="16868"/>
                </a:lnTo>
                <a:lnTo>
                  <a:pt x="13333" y="17205"/>
                </a:lnTo>
                <a:lnTo>
                  <a:pt x="13468" y="17541"/>
                </a:lnTo>
                <a:lnTo>
                  <a:pt x="13502" y="17609"/>
                </a:lnTo>
                <a:lnTo>
                  <a:pt x="13636" y="17609"/>
                </a:lnTo>
                <a:lnTo>
                  <a:pt x="13670" y="17541"/>
                </a:lnTo>
                <a:lnTo>
                  <a:pt x="13805" y="17272"/>
                </a:lnTo>
                <a:lnTo>
                  <a:pt x="13906" y="16935"/>
                </a:lnTo>
                <a:lnTo>
                  <a:pt x="14074" y="16296"/>
                </a:lnTo>
                <a:close/>
                <a:moveTo>
                  <a:pt x="11616" y="17777"/>
                </a:moveTo>
                <a:lnTo>
                  <a:pt x="11583" y="18585"/>
                </a:lnTo>
                <a:lnTo>
                  <a:pt x="11549" y="18989"/>
                </a:lnTo>
                <a:lnTo>
                  <a:pt x="11482" y="19393"/>
                </a:lnTo>
                <a:lnTo>
                  <a:pt x="11347" y="18821"/>
                </a:lnTo>
                <a:lnTo>
                  <a:pt x="11246" y="18248"/>
                </a:lnTo>
                <a:lnTo>
                  <a:pt x="11212" y="18181"/>
                </a:lnTo>
                <a:lnTo>
                  <a:pt x="11145" y="18147"/>
                </a:lnTo>
                <a:lnTo>
                  <a:pt x="11313" y="18013"/>
                </a:lnTo>
                <a:lnTo>
                  <a:pt x="11616" y="17777"/>
                </a:lnTo>
                <a:close/>
                <a:moveTo>
                  <a:pt x="11852" y="17878"/>
                </a:moveTo>
                <a:lnTo>
                  <a:pt x="11987" y="18417"/>
                </a:lnTo>
                <a:lnTo>
                  <a:pt x="12088" y="18922"/>
                </a:lnTo>
                <a:lnTo>
                  <a:pt x="12121" y="18989"/>
                </a:lnTo>
                <a:lnTo>
                  <a:pt x="12189" y="19023"/>
                </a:lnTo>
                <a:lnTo>
                  <a:pt x="12088" y="19090"/>
                </a:lnTo>
                <a:lnTo>
                  <a:pt x="11717" y="19427"/>
                </a:lnTo>
                <a:lnTo>
                  <a:pt x="11785" y="19023"/>
                </a:lnTo>
                <a:lnTo>
                  <a:pt x="11818" y="18652"/>
                </a:lnTo>
                <a:lnTo>
                  <a:pt x="11852" y="17878"/>
                </a:lnTo>
                <a:close/>
                <a:moveTo>
                  <a:pt x="10977" y="18282"/>
                </a:moveTo>
                <a:lnTo>
                  <a:pt x="10876" y="18686"/>
                </a:lnTo>
                <a:lnTo>
                  <a:pt x="10808" y="19090"/>
                </a:lnTo>
                <a:lnTo>
                  <a:pt x="10741" y="19528"/>
                </a:lnTo>
                <a:lnTo>
                  <a:pt x="10640" y="19932"/>
                </a:lnTo>
                <a:lnTo>
                  <a:pt x="10505" y="19359"/>
                </a:lnTo>
                <a:lnTo>
                  <a:pt x="10404" y="18787"/>
                </a:lnTo>
                <a:lnTo>
                  <a:pt x="10977" y="18282"/>
                </a:lnTo>
                <a:close/>
                <a:moveTo>
                  <a:pt x="11111" y="18753"/>
                </a:moveTo>
                <a:lnTo>
                  <a:pt x="11212" y="19258"/>
                </a:lnTo>
                <a:lnTo>
                  <a:pt x="11313" y="19763"/>
                </a:lnTo>
                <a:lnTo>
                  <a:pt x="10775" y="20235"/>
                </a:lnTo>
                <a:lnTo>
                  <a:pt x="10775" y="20235"/>
                </a:lnTo>
                <a:lnTo>
                  <a:pt x="10909" y="19898"/>
                </a:lnTo>
                <a:lnTo>
                  <a:pt x="10977" y="19494"/>
                </a:lnTo>
                <a:lnTo>
                  <a:pt x="11111" y="18753"/>
                </a:lnTo>
                <a:close/>
                <a:moveTo>
                  <a:pt x="10135" y="19056"/>
                </a:moveTo>
                <a:lnTo>
                  <a:pt x="10101" y="19763"/>
                </a:lnTo>
                <a:lnTo>
                  <a:pt x="10067" y="20100"/>
                </a:lnTo>
                <a:lnTo>
                  <a:pt x="10034" y="20437"/>
                </a:lnTo>
                <a:lnTo>
                  <a:pt x="9966" y="19898"/>
                </a:lnTo>
                <a:lnTo>
                  <a:pt x="9933" y="19359"/>
                </a:lnTo>
                <a:lnTo>
                  <a:pt x="9899" y="19292"/>
                </a:lnTo>
                <a:lnTo>
                  <a:pt x="10135" y="19056"/>
                </a:lnTo>
                <a:close/>
                <a:moveTo>
                  <a:pt x="10337" y="19696"/>
                </a:moveTo>
                <a:lnTo>
                  <a:pt x="10438" y="19999"/>
                </a:lnTo>
                <a:lnTo>
                  <a:pt x="10539" y="20302"/>
                </a:lnTo>
                <a:lnTo>
                  <a:pt x="10572" y="20336"/>
                </a:lnTo>
                <a:lnTo>
                  <a:pt x="10640" y="20369"/>
                </a:lnTo>
                <a:lnTo>
                  <a:pt x="10202" y="20773"/>
                </a:lnTo>
                <a:lnTo>
                  <a:pt x="10303" y="20235"/>
                </a:lnTo>
                <a:lnTo>
                  <a:pt x="10337" y="19696"/>
                </a:lnTo>
                <a:close/>
                <a:moveTo>
                  <a:pt x="9663" y="19494"/>
                </a:moveTo>
                <a:lnTo>
                  <a:pt x="9596" y="19864"/>
                </a:lnTo>
                <a:lnTo>
                  <a:pt x="9529" y="20235"/>
                </a:lnTo>
                <a:lnTo>
                  <a:pt x="9428" y="20942"/>
                </a:lnTo>
                <a:lnTo>
                  <a:pt x="9293" y="20437"/>
                </a:lnTo>
                <a:lnTo>
                  <a:pt x="9226" y="19932"/>
                </a:lnTo>
                <a:lnTo>
                  <a:pt x="9663" y="19494"/>
                </a:lnTo>
                <a:close/>
                <a:moveTo>
                  <a:pt x="9798" y="20066"/>
                </a:moveTo>
                <a:lnTo>
                  <a:pt x="9832" y="20571"/>
                </a:lnTo>
                <a:lnTo>
                  <a:pt x="9899" y="21009"/>
                </a:lnTo>
                <a:lnTo>
                  <a:pt x="9899" y="21043"/>
                </a:lnTo>
                <a:lnTo>
                  <a:pt x="9562" y="21346"/>
                </a:lnTo>
                <a:lnTo>
                  <a:pt x="9630" y="21043"/>
                </a:lnTo>
                <a:lnTo>
                  <a:pt x="9697" y="20706"/>
                </a:lnTo>
                <a:lnTo>
                  <a:pt x="9798" y="20066"/>
                </a:lnTo>
                <a:close/>
                <a:moveTo>
                  <a:pt x="19730" y="12390"/>
                </a:moveTo>
                <a:lnTo>
                  <a:pt x="20067" y="12592"/>
                </a:lnTo>
                <a:lnTo>
                  <a:pt x="20336" y="12861"/>
                </a:lnTo>
                <a:lnTo>
                  <a:pt x="20538" y="13131"/>
                </a:lnTo>
                <a:lnTo>
                  <a:pt x="20639" y="13434"/>
                </a:lnTo>
                <a:lnTo>
                  <a:pt x="20707" y="13770"/>
                </a:lnTo>
                <a:lnTo>
                  <a:pt x="20707" y="14107"/>
                </a:lnTo>
                <a:lnTo>
                  <a:pt x="20639" y="14444"/>
                </a:lnTo>
                <a:lnTo>
                  <a:pt x="20505" y="14814"/>
                </a:lnTo>
                <a:lnTo>
                  <a:pt x="20471" y="14781"/>
                </a:lnTo>
                <a:lnTo>
                  <a:pt x="20437" y="14814"/>
                </a:lnTo>
                <a:lnTo>
                  <a:pt x="20033" y="15454"/>
                </a:lnTo>
                <a:lnTo>
                  <a:pt x="19562" y="15925"/>
                </a:lnTo>
                <a:lnTo>
                  <a:pt x="19091" y="16363"/>
                </a:lnTo>
                <a:lnTo>
                  <a:pt x="18047" y="17137"/>
                </a:lnTo>
                <a:lnTo>
                  <a:pt x="17407" y="17609"/>
                </a:lnTo>
                <a:lnTo>
                  <a:pt x="16767" y="18147"/>
                </a:lnTo>
                <a:lnTo>
                  <a:pt x="15555" y="19225"/>
                </a:lnTo>
                <a:lnTo>
                  <a:pt x="14377" y="20369"/>
                </a:lnTo>
                <a:lnTo>
                  <a:pt x="13232" y="21514"/>
                </a:lnTo>
                <a:lnTo>
                  <a:pt x="12727" y="21110"/>
                </a:lnTo>
                <a:lnTo>
                  <a:pt x="12290" y="20672"/>
                </a:lnTo>
                <a:lnTo>
                  <a:pt x="11953" y="20268"/>
                </a:lnTo>
                <a:lnTo>
                  <a:pt x="11751" y="20100"/>
                </a:lnTo>
                <a:lnTo>
                  <a:pt x="11583" y="19932"/>
                </a:lnTo>
                <a:lnTo>
                  <a:pt x="11616" y="19864"/>
                </a:lnTo>
                <a:lnTo>
                  <a:pt x="11616" y="19797"/>
                </a:lnTo>
                <a:lnTo>
                  <a:pt x="11886" y="19561"/>
                </a:lnTo>
                <a:lnTo>
                  <a:pt x="13199" y="18484"/>
                </a:lnTo>
                <a:lnTo>
                  <a:pt x="14478" y="17407"/>
                </a:lnTo>
                <a:lnTo>
                  <a:pt x="14545" y="17407"/>
                </a:lnTo>
                <a:lnTo>
                  <a:pt x="14613" y="17339"/>
                </a:lnTo>
                <a:lnTo>
                  <a:pt x="14714" y="17171"/>
                </a:lnTo>
                <a:lnTo>
                  <a:pt x="15320" y="16599"/>
                </a:lnTo>
                <a:lnTo>
                  <a:pt x="15959" y="15993"/>
                </a:lnTo>
                <a:lnTo>
                  <a:pt x="17171" y="14747"/>
                </a:lnTo>
                <a:lnTo>
                  <a:pt x="18417" y="13535"/>
                </a:lnTo>
                <a:lnTo>
                  <a:pt x="19057" y="12929"/>
                </a:lnTo>
                <a:lnTo>
                  <a:pt x="19730" y="12390"/>
                </a:lnTo>
                <a:close/>
                <a:moveTo>
                  <a:pt x="8283" y="20841"/>
                </a:moveTo>
                <a:lnTo>
                  <a:pt x="8216" y="21278"/>
                </a:lnTo>
                <a:lnTo>
                  <a:pt x="8148" y="21716"/>
                </a:lnTo>
                <a:lnTo>
                  <a:pt x="8047" y="21514"/>
                </a:lnTo>
                <a:lnTo>
                  <a:pt x="7980" y="21278"/>
                </a:lnTo>
                <a:lnTo>
                  <a:pt x="7946" y="21211"/>
                </a:lnTo>
                <a:lnTo>
                  <a:pt x="7879" y="21177"/>
                </a:lnTo>
                <a:lnTo>
                  <a:pt x="8283" y="20841"/>
                </a:lnTo>
                <a:close/>
                <a:moveTo>
                  <a:pt x="8923" y="20201"/>
                </a:moveTo>
                <a:lnTo>
                  <a:pt x="8855" y="21009"/>
                </a:lnTo>
                <a:lnTo>
                  <a:pt x="8822" y="21413"/>
                </a:lnTo>
                <a:lnTo>
                  <a:pt x="8721" y="21783"/>
                </a:lnTo>
                <a:lnTo>
                  <a:pt x="8620" y="21211"/>
                </a:lnTo>
                <a:lnTo>
                  <a:pt x="8519" y="20639"/>
                </a:lnTo>
                <a:lnTo>
                  <a:pt x="8923" y="20201"/>
                </a:lnTo>
                <a:close/>
                <a:moveTo>
                  <a:pt x="9125" y="20605"/>
                </a:moveTo>
                <a:lnTo>
                  <a:pt x="9226" y="21009"/>
                </a:lnTo>
                <a:lnTo>
                  <a:pt x="9327" y="21379"/>
                </a:lnTo>
                <a:lnTo>
                  <a:pt x="9394" y="21447"/>
                </a:lnTo>
                <a:lnTo>
                  <a:pt x="9428" y="21480"/>
                </a:lnTo>
                <a:lnTo>
                  <a:pt x="8956" y="21918"/>
                </a:lnTo>
                <a:lnTo>
                  <a:pt x="9024" y="21581"/>
                </a:lnTo>
                <a:lnTo>
                  <a:pt x="9057" y="21278"/>
                </a:lnTo>
                <a:lnTo>
                  <a:pt x="9125" y="20605"/>
                </a:lnTo>
                <a:close/>
                <a:moveTo>
                  <a:pt x="7744" y="21312"/>
                </a:moveTo>
                <a:lnTo>
                  <a:pt x="7778" y="21985"/>
                </a:lnTo>
                <a:lnTo>
                  <a:pt x="7744" y="22659"/>
                </a:lnTo>
                <a:lnTo>
                  <a:pt x="7643" y="22187"/>
                </a:lnTo>
                <a:lnTo>
                  <a:pt x="7576" y="21682"/>
                </a:lnTo>
                <a:lnTo>
                  <a:pt x="7542" y="21649"/>
                </a:lnTo>
                <a:lnTo>
                  <a:pt x="7509" y="21615"/>
                </a:lnTo>
                <a:lnTo>
                  <a:pt x="7441" y="21615"/>
                </a:lnTo>
                <a:lnTo>
                  <a:pt x="7744" y="21312"/>
                </a:lnTo>
                <a:close/>
                <a:moveTo>
                  <a:pt x="8418" y="21514"/>
                </a:moveTo>
                <a:lnTo>
                  <a:pt x="8485" y="21851"/>
                </a:lnTo>
                <a:lnTo>
                  <a:pt x="8586" y="22187"/>
                </a:lnTo>
                <a:lnTo>
                  <a:pt x="7980" y="22692"/>
                </a:lnTo>
                <a:lnTo>
                  <a:pt x="8014" y="22322"/>
                </a:lnTo>
                <a:lnTo>
                  <a:pt x="8014" y="21952"/>
                </a:lnTo>
                <a:lnTo>
                  <a:pt x="8081" y="22086"/>
                </a:lnTo>
                <a:lnTo>
                  <a:pt x="8148" y="22154"/>
                </a:lnTo>
                <a:lnTo>
                  <a:pt x="8216" y="22154"/>
                </a:lnTo>
                <a:lnTo>
                  <a:pt x="8283" y="22120"/>
                </a:lnTo>
                <a:lnTo>
                  <a:pt x="8317" y="22086"/>
                </a:lnTo>
                <a:lnTo>
                  <a:pt x="8384" y="21783"/>
                </a:lnTo>
                <a:lnTo>
                  <a:pt x="8418" y="21514"/>
                </a:lnTo>
                <a:close/>
                <a:moveTo>
                  <a:pt x="7340" y="21682"/>
                </a:moveTo>
                <a:lnTo>
                  <a:pt x="7239" y="22356"/>
                </a:lnTo>
                <a:lnTo>
                  <a:pt x="7206" y="22692"/>
                </a:lnTo>
                <a:lnTo>
                  <a:pt x="7138" y="23029"/>
                </a:lnTo>
                <a:lnTo>
                  <a:pt x="6936" y="22625"/>
                </a:lnTo>
                <a:lnTo>
                  <a:pt x="6734" y="22221"/>
                </a:lnTo>
                <a:lnTo>
                  <a:pt x="7340" y="21682"/>
                </a:lnTo>
                <a:close/>
                <a:moveTo>
                  <a:pt x="7475" y="22524"/>
                </a:moveTo>
                <a:lnTo>
                  <a:pt x="7576" y="23029"/>
                </a:lnTo>
                <a:lnTo>
                  <a:pt x="7307" y="23231"/>
                </a:lnTo>
                <a:lnTo>
                  <a:pt x="7408" y="22861"/>
                </a:lnTo>
                <a:lnTo>
                  <a:pt x="7475" y="22524"/>
                </a:lnTo>
                <a:close/>
                <a:moveTo>
                  <a:pt x="6734" y="22760"/>
                </a:moveTo>
                <a:lnTo>
                  <a:pt x="6903" y="23097"/>
                </a:lnTo>
                <a:lnTo>
                  <a:pt x="7037" y="23400"/>
                </a:lnTo>
                <a:lnTo>
                  <a:pt x="7071" y="23433"/>
                </a:lnTo>
                <a:lnTo>
                  <a:pt x="6667" y="23736"/>
                </a:lnTo>
                <a:lnTo>
                  <a:pt x="6734" y="23265"/>
                </a:lnTo>
                <a:lnTo>
                  <a:pt x="6734" y="22760"/>
                </a:lnTo>
                <a:close/>
                <a:moveTo>
                  <a:pt x="6499" y="22423"/>
                </a:moveTo>
                <a:lnTo>
                  <a:pt x="6499" y="23097"/>
                </a:lnTo>
                <a:lnTo>
                  <a:pt x="6499" y="23433"/>
                </a:lnTo>
                <a:lnTo>
                  <a:pt x="6431" y="23770"/>
                </a:lnTo>
                <a:lnTo>
                  <a:pt x="6330" y="23534"/>
                </a:lnTo>
                <a:lnTo>
                  <a:pt x="6263" y="23299"/>
                </a:lnTo>
                <a:lnTo>
                  <a:pt x="6095" y="22793"/>
                </a:lnTo>
                <a:lnTo>
                  <a:pt x="6499" y="22423"/>
                </a:lnTo>
                <a:close/>
                <a:moveTo>
                  <a:pt x="5792" y="23063"/>
                </a:moveTo>
                <a:lnTo>
                  <a:pt x="5724" y="23736"/>
                </a:lnTo>
                <a:lnTo>
                  <a:pt x="5657" y="24073"/>
                </a:lnTo>
                <a:lnTo>
                  <a:pt x="5556" y="24410"/>
                </a:lnTo>
                <a:lnTo>
                  <a:pt x="5421" y="23938"/>
                </a:lnTo>
                <a:lnTo>
                  <a:pt x="5287" y="23501"/>
                </a:lnTo>
                <a:lnTo>
                  <a:pt x="5792" y="23063"/>
                </a:lnTo>
                <a:close/>
                <a:moveTo>
                  <a:pt x="5994" y="23265"/>
                </a:moveTo>
                <a:lnTo>
                  <a:pt x="6128" y="23669"/>
                </a:lnTo>
                <a:lnTo>
                  <a:pt x="6229" y="23837"/>
                </a:lnTo>
                <a:lnTo>
                  <a:pt x="6330" y="24039"/>
                </a:lnTo>
                <a:lnTo>
                  <a:pt x="5758" y="24511"/>
                </a:lnTo>
                <a:lnTo>
                  <a:pt x="5893" y="24208"/>
                </a:lnTo>
                <a:lnTo>
                  <a:pt x="5960" y="23905"/>
                </a:lnTo>
                <a:lnTo>
                  <a:pt x="5994" y="23265"/>
                </a:lnTo>
                <a:close/>
                <a:moveTo>
                  <a:pt x="4950" y="23770"/>
                </a:moveTo>
                <a:lnTo>
                  <a:pt x="4984" y="24275"/>
                </a:lnTo>
                <a:lnTo>
                  <a:pt x="4950" y="24511"/>
                </a:lnTo>
                <a:lnTo>
                  <a:pt x="4883" y="24746"/>
                </a:lnTo>
                <a:lnTo>
                  <a:pt x="4782" y="24376"/>
                </a:lnTo>
                <a:lnTo>
                  <a:pt x="4714" y="24006"/>
                </a:lnTo>
                <a:lnTo>
                  <a:pt x="4950" y="23770"/>
                </a:lnTo>
                <a:close/>
                <a:moveTo>
                  <a:pt x="4378" y="24309"/>
                </a:moveTo>
                <a:lnTo>
                  <a:pt x="4378" y="24679"/>
                </a:lnTo>
                <a:lnTo>
                  <a:pt x="4344" y="25083"/>
                </a:lnTo>
                <a:lnTo>
                  <a:pt x="4176" y="24477"/>
                </a:lnTo>
                <a:lnTo>
                  <a:pt x="4378" y="24309"/>
                </a:lnTo>
                <a:close/>
                <a:moveTo>
                  <a:pt x="5219" y="24140"/>
                </a:moveTo>
                <a:lnTo>
                  <a:pt x="5320" y="24410"/>
                </a:lnTo>
                <a:lnTo>
                  <a:pt x="5421" y="24713"/>
                </a:lnTo>
                <a:lnTo>
                  <a:pt x="5455" y="24746"/>
                </a:lnTo>
                <a:lnTo>
                  <a:pt x="5017" y="25150"/>
                </a:lnTo>
                <a:lnTo>
                  <a:pt x="5017" y="25150"/>
                </a:lnTo>
                <a:lnTo>
                  <a:pt x="5118" y="24915"/>
                </a:lnTo>
                <a:lnTo>
                  <a:pt x="5186" y="24645"/>
                </a:lnTo>
                <a:lnTo>
                  <a:pt x="5186" y="24376"/>
                </a:lnTo>
                <a:lnTo>
                  <a:pt x="5219" y="24140"/>
                </a:lnTo>
                <a:close/>
                <a:moveTo>
                  <a:pt x="3805" y="24814"/>
                </a:moveTo>
                <a:lnTo>
                  <a:pt x="3805" y="25352"/>
                </a:lnTo>
                <a:lnTo>
                  <a:pt x="3738" y="25857"/>
                </a:lnTo>
                <a:lnTo>
                  <a:pt x="3502" y="25083"/>
                </a:lnTo>
                <a:lnTo>
                  <a:pt x="3805" y="24814"/>
                </a:lnTo>
                <a:close/>
                <a:moveTo>
                  <a:pt x="3199" y="25386"/>
                </a:moveTo>
                <a:lnTo>
                  <a:pt x="3199" y="25790"/>
                </a:lnTo>
                <a:lnTo>
                  <a:pt x="3199" y="26194"/>
                </a:lnTo>
                <a:lnTo>
                  <a:pt x="3065" y="25487"/>
                </a:lnTo>
                <a:lnTo>
                  <a:pt x="3199" y="25386"/>
                </a:lnTo>
                <a:close/>
                <a:moveTo>
                  <a:pt x="4613" y="24645"/>
                </a:moveTo>
                <a:lnTo>
                  <a:pt x="4681" y="24915"/>
                </a:lnTo>
                <a:lnTo>
                  <a:pt x="4782" y="25184"/>
                </a:lnTo>
                <a:lnTo>
                  <a:pt x="4849" y="25251"/>
                </a:lnTo>
                <a:lnTo>
                  <a:pt x="4916" y="25251"/>
                </a:lnTo>
                <a:lnTo>
                  <a:pt x="4512" y="25655"/>
                </a:lnTo>
                <a:lnTo>
                  <a:pt x="4075" y="26093"/>
                </a:lnTo>
                <a:lnTo>
                  <a:pt x="3851" y="26338"/>
                </a:lnTo>
                <a:lnTo>
                  <a:pt x="3873" y="26295"/>
                </a:lnTo>
                <a:lnTo>
                  <a:pt x="3974" y="25992"/>
                </a:lnTo>
                <a:lnTo>
                  <a:pt x="4007" y="25655"/>
                </a:lnTo>
                <a:lnTo>
                  <a:pt x="4075" y="25016"/>
                </a:lnTo>
                <a:lnTo>
                  <a:pt x="4142" y="25319"/>
                </a:lnTo>
                <a:lnTo>
                  <a:pt x="4277" y="25588"/>
                </a:lnTo>
                <a:lnTo>
                  <a:pt x="4310" y="25655"/>
                </a:lnTo>
                <a:lnTo>
                  <a:pt x="4378" y="25655"/>
                </a:lnTo>
                <a:lnTo>
                  <a:pt x="4445" y="25622"/>
                </a:lnTo>
                <a:lnTo>
                  <a:pt x="4512" y="25588"/>
                </a:lnTo>
                <a:lnTo>
                  <a:pt x="4546" y="25352"/>
                </a:lnTo>
                <a:lnTo>
                  <a:pt x="4580" y="25117"/>
                </a:lnTo>
                <a:lnTo>
                  <a:pt x="4613" y="24645"/>
                </a:lnTo>
                <a:close/>
                <a:moveTo>
                  <a:pt x="3435" y="25790"/>
                </a:moveTo>
                <a:lnTo>
                  <a:pt x="3637" y="26329"/>
                </a:lnTo>
                <a:lnTo>
                  <a:pt x="3704" y="26396"/>
                </a:lnTo>
                <a:lnTo>
                  <a:pt x="3772" y="26396"/>
                </a:lnTo>
                <a:lnTo>
                  <a:pt x="3820" y="26372"/>
                </a:lnTo>
                <a:lnTo>
                  <a:pt x="3368" y="26867"/>
                </a:lnTo>
                <a:lnTo>
                  <a:pt x="3435" y="26329"/>
                </a:lnTo>
                <a:lnTo>
                  <a:pt x="3435" y="25790"/>
                </a:lnTo>
                <a:close/>
                <a:moveTo>
                  <a:pt x="11414" y="19999"/>
                </a:moveTo>
                <a:lnTo>
                  <a:pt x="11549" y="20235"/>
                </a:lnTo>
                <a:lnTo>
                  <a:pt x="11751" y="20437"/>
                </a:lnTo>
                <a:lnTo>
                  <a:pt x="12121" y="20807"/>
                </a:lnTo>
                <a:lnTo>
                  <a:pt x="12559" y="21278"/>
                </a:lnTo>
                <a:lnTo>
                  <a:pt x="12795" y="21480"/>
                </a:lnTo>
                <a:lnTo>
                  <a:pt x="13064" y="21649"/>
                </a:lnTo>
                <a:lnTo>
                  <a:pt x="12155" y="22524"/>
                </a:lnTo>
                <a:lnTo>
                  <a:pt x="9798" y="24780"/>
                </a:lnTo>
                <a:lnTo>
                  <a:pt x="7475" y="27036"/>
                </a:lnTo>
                <a:lnTo>
                  <a:pt x="7441" y="27036"/>
                </a:lnTo>
                <a:lnTo>
                  <a:pt x="6936" y="26531"/>
                </a:lnTo>
                <a:lnTo>
                  <a:pt x="6465" y="26059"/>
                </a:lnTo>
                <a:lnTo>
                  <a:pt x="5994" y="25554"/>
                </a:lnTo>
                <a:lnTo>
                  <a:pt x="5522" y="25016"/>
                </a:lnTo>
                <a:lnTo>
                  <a:pt x="6499" y="24174"/>
                </a:lnTo>
                <a:lnTo>
                  <a:pt x="6566" y="24140"/>
                </a:lnTo>
                <a:lnTo>
                  <a:pt x="7677" y="23231"/>
                </a:lnTo>
                <a:lnTo>
                  <a:pt x="7711" y="23299"/>
                </a:lnTo>
                <a:lnTo>
                  <a:pt x="7845" y="23299"/>
                </a:lnTo>
                <a:lnTo>
                  <a:pt x="7879" y="23231"/>
                </a:lnTo>
                <a:lnTo>
                  <a:pt x="7913" y="23029"/>
                </a:lnTo>
                <a:lnTo>
                  <a:pt x="9226" y="21952"/>
                </a:lnTo>
                <a:lnTo>
                  <a:pt x="10337" y="20975"/>
                </a:lnTo>
                <a:lnTo>
                  <a:pt x="11414" y="19999"/>
                </a:lnTo>
                <a:close/>
                <a:moveTo>
                  <a:pt x="21111" y="14410"/>
                </a:moveTo>
                <a:lnTo>
                  <a:pt x="21077" y="14612"/>
                </a:lnTo>
                <a:lnTo>
                  <a:pt x="21043" y="14848"/>
                </a:lnTo>
                <a:lnTo>
                  <a:pt x="20909" y="15252"/>
                </a:lnTo>
                <a:lnTo>
                  <a:pt x="20707" y="15656"/>
                </a:lnTo>
                <a:lnTo>
                  <a:pt x="20471" y="15993"/>
                </a:lnTo>
                <a:lnTo>
                  <a:pt x="20000" y="16599"/>
                </a:lnTo>
                <a:lnTo>
                  <a:pt x="19528" y="17171"/>
                </a:lnTo>
                <a:lnTo>
                  <a:pt x="18990" y="17710"/>
                </a:lnTo>
                <a:lnTo>
                  <a:pt x="18451" y="18215"/>
                </a:lnTo>
                <a:lnTo>
                  <a:pt x="17340" y="19225"/>
                </a:lnTo>
                <a:lnTo>
                  <a:pt x="16229" y="20201"/>
                </a:lnTo>
                <a:lnTo>
                  <a:pt x="15084" y="21177"/>
                </a:lnTo>
                <a:lnTo>
                  <a:pt x="14007" y="22187"/>
                </a:lnTo>
                <a:lnTo>
                  <a:pt x="12896" y="23265"/>
                </a:lnTo>
                <a:lnTo>
                  <a:pt x="11751" y="24342"/>
                </a:lnTo>
                <a:lnTo>
                  <a:pt x="10572" y="25352"/>
                </a:lnTo>
                <a:lnTo>
                  <a:pt x="9394" y="26329"/>
                </a:lnTo>
                <a:lnTo>
                  <a:pt x="8317" y="27271"/>
                </a:lnTo>
                <a:lnTo>
                  <a:pt x="9327" y="26329"/>
                </a:lnTo>
                <a:lnTo>
                  <a:pt x="10303" y="25386"/>
                </a:lnTo>
                <a:lnTo>
                  <a:pt x="12727" y="23231"/>
                </a:lnTo>
                <a:lnTo>
                  <a:pt x="13906" y="22120"/>
                </a:lnTo>
                <a:lnTo>
                  <a:pt x="15050" y="21009"/>
                </a:lnTo>
                <a:lnTo>
                  <a:pt x="15589" y="20504"/>
                </a:lnTo>
                <a:lnTo>
                  <a:pt x="16128" y="20033"/>
                </a:lnTo>
                <a:lnTo>
                  <a:pt x="17205" y="19124"/>
                </a:lnTo>
                <a:lnTo>
                  <a:pt x="18282" y="18181"/>
                </a:lnTo>
                <a:lnTo>
                  <a:pt x="18821" y="17710"/>
                </a:lnTo>
                <a:lnTo>
                  <a:pt x="19360" y="17205"/>
                </a:lnTo>
                <a:lnTo>
                  <a:pt x="19697" y="16834"/>
                </a:lnTo>
                <a:lnTo>
                  <a:pt x="20033" y="16430"/>
                </a:lnTo>
                <a:lnTo>
                  <a:pt x="20336" y="16026"/>
                </a:lnTo>
                <a:lnTo>
                  <a:pt x="20606" y="15589"/>
                </a:lnTo>
                <a:lnTo>
                  <a:pt x="20774" y="15353"/>
                </a:lnTo>
                <a:lnTo>
                  <a:pt x="20909" y="15050"/>
                </a:lnTo>
                <a:lnTo>
                  <a:pt x="21043" y="14747"/>
                </a:lnTo>
                <a:lnTo>
                  <a:pt x="21077" y="14444"/>
                </a:lnTo>
                <a:lnTo>
                  <a:pt x="21111" y="14410"/>
                </a:lnTo>
                <a:close/>
                <a:moveTo>
                  <a:pt x="2661" y="25891"/>
                </a:moveTo>
                <a:lnTo>
                  <a:pt x="2627" y="26699"/>
                </a:lnTo>
                <a:lnTo>
                  <a:pt x="2593" y="27137"/>
                </a:lnTo>
                <a:lnTo>
                  <a:pt x="2526" y="27541"/>
                </a:lnTo>
                <a:lnTo>
                  <a:pt x="2425" y="27204"/>
                </a:lnTo>
                <a:lnTo>
                  <a:pt x="2391" y="26901"/>
                </a:lnTo>
                <a:lnTo>
                  <a:pt x="2324" y="26228"/>
                </a:lnTo>
                <a:lnTo>
                  <a:pt x="2661" y="25891"/>
                </a:lnTo>
                <a:close/>
                <a:moveTo>
                  <a:pt x="2896" y="25925"/>
                </a:moveTo>
                <a:lnTo>
                  <a:pt x="2997" y="26463"/>
                </a:lnTo>
                <a:lnTo>
                  <a:pt x="3098" y="27036"/>
                </a:lnTo>
                <a:lnTo>
                  <a:pt x="3132" y="27069"/>
                </a:lnTo>
                <a:lnTo>
                  <a:pt x="3166" y="27103"/>
                </a:lnTo>
                <a:lnTo>
                  <a:pt x="2762" y="27608"/>
                </a:lnTo>
                <a:lnTo>
                  <a:pt x="2829" y="27170"/>
                </a:lnTo>
                <a:lnTo>
                  <a:pt x="2863" y="26766"/>
                </a:lnTo>
                <a:lnTo>
                  <a:pt x="2896" y="25925"/>
                </a:lnTo>
                <a:close/>
                <a:moveTo>
                  <a:pt x="2021" y="26531"/>
                </a:moveTo>
                <a:lnTo>
                  <a:pt x="1987" y="27204"/>
                </a:lnTo>
                <a:lnTo>
                  <a:pt x="1920" y="27877"/>
                </a:lnTo>
                <a:lnTo>
                  <a:pt x="1684" y="26867"/>
                </a:lnTo>
                <a:lnTo>
                  <a:pt x="2021" y="26531"/>
                </a:lnTo>
                <a:close/>
                <a:moveTo>
                  <a:pt x="1415" y="27170"/>
                </a:moveTo>
                <a:lnTo>
                  <a:pt x="1415" y="27776"/>
                </a:lnTo>
                <a:lnTo>
                  <a:pt x="1381" y="28349"/>
                </a:lnTo>
                <a:lnTo>
                  <a:pt x="1280" y="27911"/>
                </a:lnTo>
                <a:lnTo>
                  <a:pt x="1145" y="27440"/>
                </a:lnTo>
                <a:lnTo>
                  <a:pt x="1415" y="27170"/>
                </a:lnTo>
                <a:close/>
                <a:moveTo>
                  <a:pt x="2223" y="27372"/>
                </a:moveTo>
                <a:lnTo>
                  <a:pt x="2324" y="27675"/>
                </a:lnTo>
                <a:lnTo>
                  <a:pt x="2458" y="27945"/>
                </a:lnTo>
                <a:lnTo>
                  <a:pt x="2458" y="27978"/>
                </a:lnTo>
                <a:lnTo>
                  <a:pt x="2056" y="28443"/>
                </a:lnTo>
                <a:lnTo>
                  <a:pt x="2056" y="28443"/>
                </a:lnTo>
                <a:lnTo>
                  <a:pt x="2155" y="27911"/>
                </a:lnTo>
                <a:lnTo>
                  <a:pt x="2223" y="27372"/>
                </a:lnTo>
                <a:close/>
                <a:moveTo>
                  <a:pt x="977" y="27642"/>
                </a:moveTo>
                <a:lnTo>
                  <a:pt x="1044" y="27945"/>
                </a:lnTo>
                <a:lnTo>
                  <a:pt x="1112" y="28281"/>
                </a:lnTo>
                <a:lnTo>
                  <a:pt x="1213" y="28584"/>
                </a:lnTo>
                <a:lnTo>
                  <a:pt x="1347" y="28887"/>
                </a:lnTo>
                <a:lnTo>
                  <a:pt x="1415" y="28955"/>
                </a:lnTo>
                <a:lnTo>
                  <a:pt x="1482" y="28955"/>
                </a:lnTo>
                <a:lnTo>
                  <a:pt x="1549" y="28921"/>
                </a:lnTo>
                <a:lnTo>
                  <a:pt x="1583" y="28854"/>
                </a:lnTo>
                <a:lnTo>
                  <a:pt x="1650" y="28349"/>
                </a:lnTo>
                <a:lnTo>
                  <a:pt x="1650" y="27810"/>
                </a:lnTo>
                <a:lnTo>
                  <a:pt x="1819" y="28450"/>
                </a:lnTo>
                <a:lnTo>
                  <a:pt x="1852" y="28517"/>
                </a:lnTo>
                <a:lnTo>
                  <a:pt x="1953" y="28517"/>
                </a:lnTo>
                <a:lnTo>
                  <a:pt x="2021" y="28483"/>
                </a:lnTo>
                <a:lnTo>
                  <a:pt x="1482" y="29123"/>
                </a:lnTo>
                <a:lnTo>
                  <a:pt x="910" y="29695"/>
                </a:lnTo>
                <a:lnTo>
                  <a:pt x="910" y="29224"/>
                </a:lnTo>
                <a:lnTo>
                  <a:pt x="910" y="28719"/>
                </a:lnTo>
                <a:lnTo>
                  <a:pt x="910" y="28180"/>
                </a:lnTo>
                <a:lnTo>
                  <a:pt x="910" y="27675"/>
                </a:lnTo>
                <a:lnTo>
                  <a:pt x="977" y="27642"/>
                </a:lnTo>
                <a:close/>
                <a:moveTo>
                  <a:pt x="405" y="28281"/>
                </a:moveTo>
                <a:lnTo>
                  <a:pt x="337" y="29123"/>
                </a:lnTo>
                <a:lnTo>
                  <a:pt x="304" y="29662"/>
                </a:lnTo>
                <a:lnTo>
                  <a:pt x="270" y="29763"/>
                </a:lnTo>
                <a:lnTo>
                  <a:pt x="236" y="29628"/>
                </a:lnTo>
                <a:lnTo>
                  <a:pt x="203" y="29359"/>
                </a:lnTo>
                <a:lnTo>
                  <a:pt x="203" y="28955"/>
                </a:lnTo>
                <a:lnTo>
                  <a:pt x="203" y="28753"/>
                </a:lnTo>
                <a:lnTo>
                  <a:pt x="169" y="28551"/>
                </a:lnTo>
                <a:lnTo>
                  <a:pt x="203" y="28517"/>
                </a:lnTo>
                <a:lnTo>
                  <a:pt x="270" y="28483"/>
                </a:lnTo>
                <a:lnTo>
                  <a:pt x="304" y="28450"/>
                </a:lnTo>
                <a:lnTo>
                  <a:pt x="304" y="28382"/>
                </a:lnTo>
                <a:lnTo>
                  <a:pt x="405" y="28281"/>
                </a:lnTo>
                <a:close/>
                <a:moveTo>
                  <a:pt x="18653" y="17003"/>
                </a:moveTo>
                <a:lnTo>
                  <a:pt x="18181" y="17407"/>
                </a:lnTo>
                <a:lnTo>
                  <a:pt x="17744" y="17811"/>
                </a:lnTo>
                <a:lnTo>
                  <a:pt x="15522" y="20066"/>
                </a:lnTo>
                <a:lnTo>
                  <a:pt x="13266" y="22255"/>
                </a:lnTo>
                <a:lnTo>
                  <a:pt x="12155" y="23332"/>
                </a:lnTo>
                <a:lnTo>
                  <a:pt x="10977" y="24376"/>
                </a:lnTo>
                <a:lnTo>
                  <a:pt x="9832" y="25386"/>
                </a:lnTo>
                <a:lnTo>
                  <a:pt x="8687" y="26463"/>
                </a:lnTo>
                <a:lnTo>
                  <a:pt x="6532" y="28618"/>
                </a:lnTo>
                <a:lnTo>
                  <a:pt x="5994" y="29123"/>
                </a:lnTo>
                <a:lnTo>
                  <a:pt x="5421" y="29628"/>
                </a:lnTo>
                <a:lnTo>
                  <a:pt x="4277" y="30638"/>
                </a:lnTo>
                <a:lnTo>
                  <a:pt x="3267" y="31615"/>
                </a:lnTo>
                <a:lnTo>
                  <a:pt x="2762" y="32086"/>
                </a:lnTo>
                <a:lnTo>
                  <a:pt x="2492" y="32288"/>
                </a:lnTo>
                <a:lnTo>
                  <a:pt x="2223" y="32490"/>
                </a:lnTo>
                <a:lnTo>
                  <a:pt x="1785" y="32759"/>
                </a:lnTo>
                <a:lnTo>
                  <a:pt x="2054" y="32524"/>
                </a:lnTo>
                <a:lnTo>
                  <a:pt x="2324" y="32254"/>
                </a:lnTo>
                <a:lnTo>
                  <a:pt x="2795" y="31749"/>
                </a:lnTo>
                <a:lnTo>
                  <a:pt x="3704" y="30874"/>
                </a:lnTo>
                <a:lnTo>
                  <a:pt x="4580" y="30032"/>
                </a:lnTo>
                <a:lnTo>
                  <a:pt x="6431" y="28382"/>
                </a:lnTo>
                <a:lnTo>
                  <a:pt x="8317" y="26632"/>
                </a:lnTo>
                <a:lnTo>
                  <a:pt x="10168" y="24847"/>
                </a:lnTo>
                <a:lnTo>
                  <a:pt x="11987" y="23063"/>
                </a:lnTo>
                <a:lnTo>
                  <a:pt x="13838" y="21278"/>
                </a:lnTo>
                <a:lnTo>
                  <a:pt x="15522" y="19662"/>
                </a:lnTo>
                <a:lnTo>
                  <a:pt x="16330" y="18888"/>
                </a:lnTo>
                <a:lnTo>
                  <a:pt x="17205" y="18114"/>
                </a:lnTo>
                <a:lnTo>
                  <a:pt x="17912" y="17541"/>
                </a:lnTo>
                <a:lnTo>
                  <a:pt x="18653" y="17003"/>
                </a:lnTo>
                <a:close/>
                <a:moveTo>
                  <a:pt x="8115" y="0"/>
                </a:moveTo>
                <a:lnTo>
                  <a:pt x="4479" y="2929"/>
                </a:lnTo>
                <a:lnTo>
                  <a:pt x="3940" y="3401"/>
                </a:lnTo>
                <a:lnTo>
                  <a:pt x="3401" y="3872"/>
                </a:lnTo>
                <a:lnTo>
                  <a:pt x="2930" y="4377"/>
                </a:lnTo>
                <a:lnTo>
                  <a:pt x="2458" y="4882"/>
                </a:lnTo>
                <a:lnTo>
                  <a:pt x="1886" y="5555"/>
                </a:lnTo>
                <a:lnTo>
                  <a:pt x="1314" y="6195"/>
                </a:lnTo>
                <a:lnTo>
                  <a:pt x="1011" y="6532"/>
                </a:lnTo>
                <a:lnTo>
                  <a:pt x="708" y="6801"/>
                </a:lnTo>
                <a:lnTo>
                  <a:pt x="371" y="7071"/>
                </a:lnTo>
                <a:lnTo>
                  <a:pt x="1" y="7340"/>
                </a:lnTo>
                <a:lnTo>
                  <a:pt x="1" y="7609"/>
                </a:lnTo>
                <a:lnTo>
                  <a:pt x="102" y="7542"/>
                </a:lnTo>
                <a:lnTo>
                  <a:pt x="236" y="7744"/>
                </a:lnTo>
                <a:lnTo>
                  <a:pt x="371" y="7879"/>
                </a:lnTo>
                <a:lnTo>
                  <a:pt x="708" y="8182"/>
                </a:lnTo>
                <a:lnTo>
                  <a:pt x="1078" y="8518"/>
                </a:lnTo>
                <a:lnTo>
                  <a:pt x="1415" y="8889"/>
                </a:lnTo>
                <a:lnTo>
                  <a:pt x="1718" y="9259"/>
                </a:lnTo>
                <a:lnTo>
                  <a:pt x="2021" y="9629"/>
                </a:lnTo>
                <a:lnTo>
                  <a:pt x="3267" y="11245"/>
                </a:lnTo>
                <a:lnTo>
                  <a:pt x="3906" y="12020"/>
                </a:lnTo>
                <a:lnTo>
                  <a:pt x="4243" y="12424"/>
                </a:lnTo>
                <a:lnTo>
                  <a:pt x="4613" y="12760"/>
                </a:lnTo>
                <a:lnTo>
                  <a:pt x="5017" y="13164"/>
                </a:lnTo>
                <a:lnTo>
                  <a:pt x="5388" y="13568"/>
                </a:lnTo>
                <a:lnTo>
                  <a:pt x="6061" y="14444"/>
                </a:lnTo>
                <a:lnTo>
                  <a:pt x="6364" y="14814"/>
                </a:lnTo>
                <a:lnTo>
                  <a:pt x="6701" y="15185"/>
                </a:lnTo>
                <a:lnTo>
                  <a:pt x="7374" y="15858"/>
                </a:lnTo>
                <a:lnTo>
                  <a:pt x="8014" y="16632"/>
                </a:lnTo>
                <a:lnTo>
                  <a:pt x="8687" y="17373"/>
                </a:lnTo>
                <a:lnTo>
                  <a:pt x="9024" y="17777"/>
                </a:lnTo>
                <a:lnTo>
                  <a:pt x="9360" y="18114"/>
                </a:lnTo>
                <a:lnTo>
                  <a:pt x="9731" y="18417"/>
                </a:lnTo>
                <a:lnTo>
                  <a:pt x="10168" y="18686"/>
                </a:lnTo>
                <a:lnTo>
                  <a:pt x="9125" y="19696"/>
                </a:lnTo>
                <a:lnTo>
                  <a:pt x="9024" y="19696"/>
                </a:lnTo>
                <a:lnTo>
                  <a:pt x="8990" y="19730"/>
                </a:lnTo>
                <a:lnTo>
                  <a:pt x="8990" y="19797"/>
                </a:lnTo>
                <a:lnTo>
                  <a:pt x="8956" y="19831"/>
                </a:lnTo>
                <a:lnTo>
                  <a:pt x="8956" y="19864"/>
                </a:lnTo>
                <a:lnTo>
                  <a:pt x="8047" y="20740"/>
                </a:lnTo>
                <a:lnTo>
                  <a:pt x="7105" y="21581"/>
                </a:lnTo>
                <a:lnTo>
                  <a:pt x="5219" y="23231"/>
                </a:lnTo>
                <a:lnTo>
                  <a:pt x="5186" y="23097"/>
                </a:lnTo>
                <a:lnTo>
                  <a:pt x="5118" y="23029"/>
                </a:lnTo>
                <a:lnTo>
                  <a:pt x="5051" y="23029"/>
                </a:lnTo>
                <a:lnTo>
                  <a:pt x="4950" y="23063"/>
                </a:lnTo>
                <a:lnTo>
                  <a:pt x="4950" y="23130"/>
                </a:lnTo>
                <a:lnTo>
                  <a:pt x="4950" y="23501"/>
                </a:lnTo>
                <a:lnTo>
                  <a:pt x="4681" y="23736"/>
                </a:lnTo>
                <a:lnTo>
                  <a:pt x="4647" y="23669"/>
                </a:lnTo>
                <a:lnTo>
                  <a:pt x="4613" y="23635"/>
                </a:lnTo>
                <a:lnTo>
                  <a:pt x="4580" y="23602"/>
                </a:lnTo>
                <a:lnTo>
                  <a:pt x="4479" y="23602"/>
                </a:lnTo>
                <a:lnTo>
                  <a:pt x="3772" y="22928"/>
                </a:lnTo>
                <a:lnTo>
                  <a:pt x="3065" y="22255"/>
                </a:lnTo>
                <a:lnTo>
                  <a:pt x="1718" y="20841"/>
                </a:lnTo>
                <a:lnTo>
                  <a:pt x="68" y="19191"/>
                </a:lnTo>
                <a:lnTo>
                  <a:pt x="1" y="19090"/>
                </a:lnTo>
                <a:lnTo>
                  <a:pt x="1" y="19393"/>
                </a:lnTo>
                <a:lnTo>
                  <a:pt x="135" y="19528"/>
                </a:lnTo>
                <a:lnTo>
                  <a:pt x="1751" y="21211"/>
                </a:lnTo>
                <a:lnTo>
                  <a:pt x="3031" y="22558"/>
                </a:lnTo>
                <a:lnTo>
                  <a:pt x="3704" y="23231"/>
                </a:lnTo>
                <a:lnTo>
                  <a:pt x="4411" y="23871"/>
                </a:lnTo>
                <a:lnTo>
                  <a:pt x="4378" y="23972"/>
                </a:lnTo>
                <a:lnTo>
                  <a:pt x="4108" y="24241"/>
                </a:lnTo>
                <a:lnTo>
                  <a:pt x="4075" y="24140"/>
                </a:lnTo>
                <a:lnTo>
                  <a:pt x="4041" y="24073"/>
                </a:lnTo>
                <a:lnTo>
                  <a:pt x="3940" y="24073"/>
                </a:lnTo>
                <a:lnTo>
                  <a:pt x="3873" y="24107"/>
                </a:lnTo>
                <a:lnTo>
                  <a:pt x="3839" y="24174"/>
                </a:lnTo>
                <a:lnTo>
                  <a:pt x="3839" y="24477"/>
                </a:lnTo>
                <a:lnTo>
                  <a:pt x="3401" y="24847"/>
                </a:lnTo>
                <a:lnTo>
                  <a:pt x="3401" y="24814"/>
                </a:lnTo>
                <a:lnTo>
                  <a:pt x="3334" y="24746"/>
                </a:lnTo>
                <a:lnTo>
                  <a:pt x="3267" y="24746"/>
                </a:lnTo>
                <a:lnTo>
                  <a:pt x="3199" y="24780"/>
                </a:lnTo>
                <a:lnTo>
                  <a:pt x="3166" y="24814"/>
                </a:lnTo>
                <a:lnTo>
                  <a:pt x="3166" y="24847"/>
                </a:lnTo>
                <a:lnTo>
                  <a:pt x="3166" y="25083"/>
                </a:lnTo>
                <a:lnTo>
                  <a:pt x="2997" y="25218"/>
                </a:lnTo>
                <a:lnTo>
                  <a:pt x="2997" y="25150"/>
                </a:lnTo>
                <a:lnTo>
                  <a:pt x="2930" y="25083"/>
                </a:lnTo>
                <a:lnTo>
                  <a:pt x="2863" y="25049"/>
                </a:lnTo>
                <a:lnTo>
                  <a:pt x="2795" y="25083"/>
                </a:lnTo>
                <a:lnTo>
                  <a:pt x="2762" y="25150"/>
                </a:lnTo>
                <a:lnTo>
                  <a:pt x="2694" y="25521"/>
                </a:lnTo>
                <a:lnTo>
                  <a:pt x="2256" y="25925"/>
                </a:lnTo>
                <a:lnTo>
                  <a:pt x="2256" y="25857"/>
                </a:lnTo>
                <a:lnTo>
                  <a:pt x="2223" y="25824"/>
                </a:lnTo>
                <a:lnTo>
                  <a:pt x="2189" y="25790"/>
                </a:lnTo>
                <a:lnTo>
                  <a:pt x="2122" y="25790"/>
                </a:lnTo>
                <a:lnTo>
                  <a:pt x="2054" y="25824"/>
                </a:lnTo>
                <a:lnTo>
                  <a:pt x="2021" y="25891"/>
                </a:lnTo>
                <a:lnTo>
                  <a:pt x="2021" y="26160"/>
                </a:lnTo>
                <a:lnTo>
                  <a:pt x="1617" y="26564"/>
                </a:lnTo>
                <a:lnTo>
                  <a:pt x="1549" y="26531"/>
                </a:lnTo>
                <a:lnTo>
                  <a:pt x="1482" y="26531"/>
                </a:lnTo>
                <a:lnTo>
                  <a:pt x="1415" y="26564"/>
                </a:lnTo>
                <a:lnTo>
                  <a:pt x="1381" y="26632"/>
                </a:lnTo>
                <a:lnTo>
                  <a:pt x="1381" y="26766"/>
                </a:lnTo>
                <a:lnTo>
                  <a:pt x="1011" y="27170"/>
                </a:lnTo>
                <a:lnTo>
                  <a:pt x="977" y="27103"/>
                </a:lnTo>
                <a:lnTo>
                  <a:pt x="943" y="27036"/>
                </a:lnTo>
                <a:lnTo>
                  <a:pt x="876" y="27036"/>
                </a:lnTo>
                <a:lnTo>
                  <a:pt x="809" y="27069"/>
                </a:lnTo>
                <a:lnTo>
                  <a:pt x="775" y="27137"/>
                </a:lnTo>
                <a:lnTo>
                  <a:pt x="708" y="27507"/>
                </a:lnTo>
                <a:lnTo>
                  <a:pt x="640" y="27574"/>
                </a:lnTo>
                <a:lnTo>
                  <a:pt x="607" y="27541"/>
                </a:lnTo>
                <a:lnTo>
                  <a:pt x="607" y="27507"/>
                </a:lnTo>
                <a:lnTo>
                  <a:pt x="506" y="27473"/>
                </a:lnTo>
                <a:lnTo>
                  <a:pt x="438" y="27507"/>
                </a:lnTo>
                <a:lnTo>
                  <a:pt x="405" y="27541"/>
                </a:lnTo>
                <a:lnTo>
                  <a:pt x="405" y="27574"/>
                </a:lnTo>
                <a:lnTo>
                  <a:pt x="405" y="27844"/>
                </a:lnTo>
                <a:lnTo>
                  <a:pt x="102" y="28214"/>
                </a:lnTo>
                <a:lnTo>
                  <a:pt x="34" y="28214"/>
                </a:lnTo>
                <a:lnTo>
                  <a:pt x="1" y="28281"/>
                </a:lnTo>
                <a:lnTo>
                  <a:pt x="1" y="29527"/>
                </a:lnTo>
                <a:lnTo>
                  <a:pt x="34" y="29897"/>
                </a:lnTo>
                <a:lnTo>
                  <a:pt x="68" y="29965"/>
                </a:lnTo>
                <a:lnTo>
                  <a:pt x="135" y="29998"/>
                </a:lnTo>
                <a:lnTo>
                  <a:pt x="371" y="29998"/>
                </a:lnTo>
                <a:lnTo>
                  <a:pt x="438" y="29965"/>
                </a:lnTo>
                <a:lnTo>
                  <a:pt x="472" y="29897"/>
                </a:lnTo>
                <a:lnTo>
                  <a:pt x="573" y="29258"/>
                </a:lnTo>
                <a:lnTo>
                  <a:pt x="674" y="29763"/>
                </a:lnTo>
                <a:lnTo>
                  <a:pt x="708" y="29830"/>
                </a:lnTo>
                <a:lnTo>
                  <a:pt x="775" y="29830"/>
                </a:lnTo>
                <a:lnTo>
                  <a:pt x="405" y="30200"/>
                </a:lnTo>
                <a:lnTo>
                  <a:pt x="1" y="30537"/>
                </a:lnTo>
                <a:lnTo>
                  <a:pt x="1" y="30806"/>
                </a:lnTo>
                <a:lnTo>
                  <a:pt x="573" y="30369"/>
                </a:lnTo>
                <a:lnTo>
                  <a:pt x="1112" y="29864"/>
                </a:lnTo>
                <a:lnTo>
                  <a:pt x="1617" y="29325"/>
                </a:lnTo>
                <a:lnTo>
                  <a:pt x="2088" y="28786"/>
                </a:lnTo>
                <a:lnTo>
                  <a:pt x="3031" y="27675"/>
                </a:lnTo>
                <a:lnTo>
                  <a:pt x="3974" y="26564"/>
                </a:lnTo>
                <a:lnTo>
                  <a:pt x="4647" y="25857"/>
                </a:lnTo>
                <a:lnTo>
                  <a:pt x="5354" y="25184"/>
                </a:lnTo>
                <a:lnTo>
                  <a:pt x="5792" y="25723"/>
                </a:lnTo>
                <a:lnTo>
                  <a:pt x="6263" y="26228"/>
                </a:lnTo>
                <a:lnTo>
                  <a:pt x="6768" y="26699"/>
                </a:lnTo>
                <a:lnTo>
                  <a:pt x="7273" y="27204"/>
                </a:lnTo>
                <a:lnTo>
                  <a:pt x="7307" y="27204"/>
                </a:lnTo>
                <a:lnTo>
                  <a:pt x="6196" y="28214"/>
                </a:lnTo>
                <a:lnTo>
                  <a:pt x="5118" y="29224"/>
                </a:lnTo>
                <a:lnTo>
                  <a:pt x="4243" y="29998"/>
                </a:lnTo>
                <a:lnTo>
                  <a:pt x="3435" y="30806"/>
                </a:lnTo>
                <a:lnTo>
                  <a:pt x="2627" y="31615"/>
                </a:lnTo>
                <a:lnTo>
                  <a:pt x="1785" y="32389"/>
                </a:lnTo>
                <a:lnTo>
                  <a:pt x="1448" y="32658"/>
                </a:lnTo>
                <a:lnTo>
                  <a:pt x="1112" y="32894"/>
                </a:lnTo>
                <a:lnTo>
                  <a:pt x="371" y="33264"/>
                </a:lnTo>
                <a:lnTo>
                  <a:pt x="169" y="33365"/>
                </a:lnTo>
                <a:lnTo>
                  <a:pt x="1" y="33500"/>
                </a:lnTo>
                <a:lnTo>
                  <a:pt x="1" y="33668"/>
                </a:lnTo>
                <a:lnTo>
                  <a:pt x="169" y="33668"/>
                </a:lnTo>
                <a:lnTo>
                  <a:pt x="472" y="33466"/>
                </a:lnTo>
                <a:lnTo>
                  <a:pt x="775" y="33332"/>
                </a:lnTo>
                <a:lnTo>
                  <a:pt x="1347" y="33062"/>
                </a:lnTo>
                <a:lnTo>
                  <a:pt x="1347" y="33062"/>
                </a:lnTo>
                <a:lnTo>
                  <a:pt x="1078" y="33332"/>
                </a:lnTo>
                <a:lnTo>
                  <a:pt x="910" y="33500"/>
                </a:lnTo>
                <a:lnTo>
                  <a:pt x="809" y="33668"/>
                </a:lnTo>
                <a:lnTo>
                  <a:pt x="910" y="33668"/>
                </a:lnTo>
                <a:lnTo>
                  <a:pt x="1078" y="33466"/>
                </a:lnTo>
                <a:lnTo>
                  <a:pt x="1280" y="33264"/>
                </a:lnTo>
                <a:lnTo>
                  <a:pt x="1482" y="33096"/>
                </a:lnTo>
                <a:lnTo>
                  <a:pt x="1718" y="32928"/>
                </a:lnTo>
                <a:lnTo>
                  <a:pt x="2189" y="32625"/>
                </a:lnTo>
                <a:lnTo>
                  <a:pt x="2627" y="32322"/>
                </a:lnTo>
                <a:lnTo>
                  <a:pt x="3199" y="31850"/>
                </a:lnTo>
                <a:lnTo>
                  <a:pt x="3738" y="31345"/>
                </a:lnTo>
                <a:lnTo>
                  <a:pt x="4277" y="30806"/>
                </a:lnTo>
                <a:lnTo>
                  <a:pt x="4815" y="30301"/>
                </a:lnTo>
                <a:lnTo>
                  <a:pt x="5926" y="29291"/>
                </a:lnTo>
                <a:lnTo>
                  <a:pt x="6499" y="28786"/>
                </a:lnTo>
                <a:lnTo>
                  <a:pt x="7037" y="28248"/>
                </a:lnTo>
                <a:lnTo>
                  <a:pt x="8115" y="27170"/>
                </a:lnTo>
                <a:lnTo>
                  <a:pt x="9192" y="26093"/>
                </a:lnTo>
                <a:lnTo>
                  <a:pt x="9764" y="25588"/>
                </a:lnTo>
                <a:lnTo>
                  <a:pt x="10337" y="25049"/>
                </a:lnTo>
                <a:lnTo>
                  <a:pt x="11482" y="24039"/>
                </a:lnTo>
                <a:lnTo>
                  <a:pt x="12660" y="22962"/>
                </a:lnTo>
                <a:lnTo>
                  <a:pt x="13805" y="21884"/>
                </a:lnTo>
                <a:lnTo>
                  <a:pt x="16027" y="19662"/>
                </a:lnTo>
                <a:lnTo>
                  <a:pt x="18249" y="17440"/>
                </a:lnTo>
                <a:lnTo>
                  <a:pt x="18855" y="16902"/>
                </a:lnTo>
                <a:lnTo>
                  <a:pt x="19495" y="16363"/>
                </a:lnTo>
                <a:lnTo>
                  <a:pt x="19225" y="16801"/>
                </a:lnTo>
                <a:lnTo>
                  <a:pt x="18821" y="17306"/>
                </a:lnTo>
                <a:lnTo>
                  <a:pt x="18350" y="17811"/>
                </a:lnTo>
                <a:lnTo>
                  <a:pt x="18148" y="17979"/>
                </a:lnTo>
                <a:lnTo>
                  <a:pt x="17912" y="18147"/>
                </a:lnTo>
                <a:lnTo>
                  <a:pt x="17474" y="18450"/>
                </a:lnTo>
                <a:lnTo>
                  <a:pt x="17676" y="18383"/>
                </a:lnTo>
                <a:lnTo>
                  <a:pt x="17912" y="18282"/>
                </a:lnTo>
                <a:lnTo>
                  <a:pt x="18282" y="17979"/>
                </a:lnTo>
                <a:lnTo>
                  <a:pt x="18484" y="17777"/>
                </a:lnTo>
                <a:lnTo>
                  <a:pt x="18720" y="17541"/>
                </a:lnTo>
                <a:lnTo>
                  <a:pt x="19091" y="17070"/>
                </a:lnTo>
                <a:lnTo>
                  <a:pt x="19427" y="16599"/>
                </a:lnTo>
                <a:lnTo>
                  <a:pt x="19730" y="16161"/>
                </a:lnTo>
                <a:lnTo>
                  <a:pt x="20067" y="15858"/>
                </a:lnTo>
                <a:lnTo>
                  <a:pt x="20370" y="15521"/>
                </a:lnTo>
                <a:lnTo>
                  <a:pt x="20639" y="15185"/>
                </a:lnTo>
                <a:lnTo>
                  <a:pt x="20875" y="14814"/>
                </a:lnTo>
                <a:lnTo>
                  <a:pt x="20740" y="15151"/>
                </a:lnTo>
                <a:lnTo>
                  <a:pt x="20471" y="15656"/>
                </a:lnTo>
                <a:lnTo>
                  <a:pt x="20168" y="16127"/>
                </a:lnTo>
                <a:lnTo>
                  <a:pt x="19730" y="16700"/>
                </a:lnTo>
                <a:lnTo>
                  <a:pt x="19225" y="17205"/>
                </a:lnTo>
                <a:lnTo>
                  <a:pt x="18720" y="17676"/>
                </a:lnTo>
                <a:lnTo>
                  <a:pt x="18181" y="18147"/>
                </a:lnTo>
                <a:lnTo>
                  <a:pt x="17104" y="19056"/>
                </a:lnTo>
                <a:lnTo>
                  <a:pt x="15993" y="19999"/>
                </a:lnTo>
                <a:lnTo>
                  <a:pt x="15421" y="20504"/>
                </a:lnTo>
                <a:lnTo>
                  <a:pt x="14882" y="21043"/>
                </a:lnTo>
                <a:lnTo>
                  <a:pt x="13771" y="22120"/>
                </a:lnTo>
                <a:lnTo>
                  <a:pt x="12593" y="23198"/>
                </a:lnTo>
                <a:lnTo>
                  <a:pt x="11414" y="24275"/>
                </a:lnTo>
                <a:lnTo>
                  <a:pt x="10236" y="25352"/>
                </a:lnTo>
                <a:lnTo>
                  <a:pt x="9057" y="26430"/>
                </a:lnTo>
                <a:lnTo>
                  <a:pt x="6802" y="28618"/>
                </a:lnTo>
                <a:lnTo>
                  <a:pt x="5623" y="29662"/>
                </a:lnTo>
                <a:lnTo>
                  <a:pt x="4445" y="30705"/>
                </a:lnTo>
                <a:lnTo>
                  <a:pt x="3637" y="31480"/>
                </a:lnTo>
                <a:lnTo>
                  <a:pt x="2829" y="32254"/>
                </a:lnTo>
                <a:lnTo>
                  <a:pt x="2526" y="32625"/>
                </a:lnTo>
                <a:lnTo>
                  <a:pt x="2189" y="32961"/>
                </a:lnTo>
                <a:lnTo>
                  <a:pt x="1886" y="33332"/>
                </a:lnTo>
                <a:lnTo>
                  <a:pt x="1549" y="33668"/>
                </a:lnTo>
                <a:lnTo>
                  <a:pt x="1650" y="33668"/>
                </a:lnTo>
                <a:lnTo>
                  <a:pt x="2021" y="33298"/>
                </a:lnTo>
                <a:lnTo>
                  <a:pt x="2357" y="32894"/>
                </a:lnTo>
                <a:lnTo>
                  <a:pt x="2863" y="32355"/>
                </a:lnTo>
                <a:lnTo>
                  <a:pt x="3401" y="31817"/>
                </a:lnTo>
                <a:lnTo>
                  <a:pt x="4344" y="30908"/>
                </a:lnTo>
                <a:lnTo>
                  <a:pt x="5354" y="30032"/>
                </a:lnTo>
                <a:lnTo>
                  <a:pt x="4748" y="30604"/>
                </a:lnTo>
                <a:lnTo>
                  <a:pt x="4007" y="31345"/>
                </a:lnTo>
                <a:lnTo>
                  <a:pt x="3300" y="32086"/>
                </a:lnTo>
                <a:lnTo>
                  <a:pt x="2593" y="32860"/>
                </a:lnTo>
                <a:lnTo>
                  <a:pt x="1920" y="33668"/>
                </a:lnTo>
                <a:lnTo>
                  <a:pt x="1987" y="33668"/>
                </a:lnTo>
                <a:lnTo>
                  <a:pt x="4075" y="31480"/>
                </a:lnTo>
                <a:lnTo>
                  <a:pt x="5118" y="30402"/>
                </a:lnTo>
                <a:lnTo>
                  <a:pt x="6196" y="29359"/>
                </a:lnTo>
                <a:lnTo>
                  <a:pt x="7340" y="28281"/>
                </a:lnTo>
                <a:lnTo>
                  <a:pt x="8519" y="27238"/>
                </a:lnTo>
                <a:lnTo>
                  <a:pt x="9697" y="26194"/>
                </a:lnTo>
                <a:lnTo>
                  <a:pt x="10876" y="25184"/>
                </a:lnTo>
                <a:lnTo>
                  <a:pt x="11482" y="24679"/>
                </a:lnTo>
                <a:lnTo>
                  <a:pt x="12054" y="24174"/>
                </a:lnTo>
                <a:lnTo>
                  <a:pt x="13165" y="23097"/>
                </a:lnTo>
                <a:lnTo>
                  <a:pt x="14276" y="22053"/>
                </a:lnTo>
                <a:lnTo>
                  <a:pt x="15421" y="20975"/>
                </a:lnTo>
                <a:lnTo>
                  <a:pt x="17643" y="19056"/>
                </a:lnTo>
                <a:lnTo>
                  <a:pt x="18720" y="18080"/>
                </a:lnTo>
                <a:lnTo>
                  <a:pt x="19259" y="17575"/>
                </a:lnTo>
                <a:lnTo>
                  <a:pt x="19764" y="17036"/>
                </a:lnTo>
                <a:lnTo>
                  <a:pt x="20067" y="16666"/>
                </a:lnTo>
                <a:lnTo>
                  <a:pt x="20370" y="16296"/>
                </a:lnTo>
                <a:lnTo>
                  <a:pt x="20673" y="15858"/>
                </a:lnTo>
                <a:lnTo>
                  <a:pt x="20909" y="15420"/>
                </a:lnTo>
                <a:lnTo>
                  <a:pt x="21010" y="15185"/>
                </a:lnTo>
                <a:lnTo>
                  <a:pt x="21111" y="14949"/>
                </a:lnTo>
                <a:lnTo>
                  <a:pt x="21178" y="14713"/>
                </a:lnTo>
                <a:lnTo>
                  <a:pt x="21212" y="14444"/>
                </a:lnTo>
                <a:lnTo>
                  <a:pt x="21212" y="14208"/>
                </a:lnTo>
                <a:lnTo>
                  <a:pt x="21178" y="13972"/>
                </a:lnTo>
                <a:lnTo>
                  <a:pt x="21111" y="13737"/>
                </a:lnTo>
                <a:lnTo>
                  <a:pt x="21010" y="13501"/>
                </a:lnTo>
                <a:lnTo>
                  <a:pt x="20976" y="13467"/>
                </a:lnTo>
                <a:lnTo>
                  <a:pt x="20942" y="13467"/>
                </a:lnTo>
                <a:lnTo>
                  <a:pt x="20808" y="13097"/>
                </a:lnTo>
                <a:lnTo>
                  <a:pt x="20606" y="12794"/>
                </a:lnTo>
                <a:lnTo>
                  <a:pt x="20336" y="12491"/>
                </a:lnTo>
                <a:lnTo>
                  <a:pt x="20033" y="12255"/>
                </a:lnTo>
                <a:lnTo>
                  <a:pt x="20067" y="12188"/>
                </a:lnTo>
                <a:lnTo>
                  <a:pt x="20067" y="12121"/>
                </a:lnTo>
                <a:lnTo>
                  <a:pt x="20067" y="12087"/>
                </a:lnTo>
                <a:lnTo>
                  <a:pt x="20101" y="12020"/>
                </a:lnTo>
                <a:lnTo>
                  <a:pt x="20101" y="11952"/>
                </a:lnTo>
                <a:lnTo>
                  <a:pt x="20033" y="11885"/>
                </a:lnTo>
                <a:lnTo>
                  <a:pt x="19966" y="11919"/>
                </a:lnTo>
                <a:lnTo>
                  <a:pt x="19730" y="11515"/>
                </a:lnTo>
                <a:lnTo>
                  <a:pt x="19461" y="11178"/>
                </a:lnTo>
                <a:lnTo>
                  <a:pt x="19326" y="11077"/>
                </a:lnTo>
                <a:lnTo>
                  <a:pt x="19192" y="10976"/>
                </a:lnTo>
                <a:lnTo>
                  <a:pt x="18990" y="10909"/>
                </a:lnTo>
                <a:lnTo>
                  <a:pt x="18821" y="10875"/>
                </a:lnTo>
                <a:lnTo>
                  <a:pt x="18720" y="10875"/>
                </a:lnTo>
                <a:lnTo>
                  <a:pt x="18585" y="10942"/>
                </a:lnTo>
                <a:lnTo>
                  <a:pt x="18585" y="10976"/>
                </a:lnTo>
                <a:lnTo>
                  <a:pt x="17340" y="9528"/>
                </a:lnTo>
                <a:lnTo>
                  <a:pt x="16094" y="8114"/>
                </a:lnTo>
                <a:lnTo>
                  <a:pt x="14781" y="6734"/>
                </a:lnTo>
                <a:lnTo>
                  <a:pt x="14141" y="6060"/>
                </a:lnTo>
                <a:lnTo>
                  <a:pt x="13434" y="5387"/>
                </a:lnTo>
                <a:lnTo>
                  <a:pt x="12795" y="4747"/>
                </a:lnTo>
                <a:lnTo>
                  <a:pt x="12155" y="4040"/>
                </a:lnTo>
                <a:lnTo>
                  <a:pt x="10943" y="2660"/>
                </a:lnTo>
                <a:lnTo>
                  <a:pt x="10337" y="1953"/>
                </a:lnTo>
                <a:lnTo>
                  <a:pt x="9697" y="1280"/>
                </a:lnTo>
                <a:lnTo>
                  <a:pt x="9024" y="606"/>
                </a:lnTo>
                <a:lnTo>
                  <a:pt x="8317" y="34"/>
                </a:lnTo>
                <a:lnTo>
                  <a:pt x="82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56033" tIns="156033" rIns="156033" bIns="1560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" name="Google Shape;214;p3"/>
          <p:cNvGrpSpPr/>
          <p:nvPr/>
        </p:nvGrpSpPr>
        <p:grpSpPr>
          <a:xfrm>
            <a:off x="8928062" y="-2"/>
            <a:ext cx="2584191" cy="1702667"/>
            <a:chOff x="4793246" y="-1"/>
            <a:chExt cx="1938143" cy="1277000"/>
          </a:xfrm>
        </p:grpSpPr>
        <p:sp>
          <p:nvSpPr>
            <p:cNvPr id="215" name="Google Shape;215;p3"/>
            <p:cNvSpPr/>
            <p:nvPr/>
          </p:nvSpPr>
          <p:spPr>
            <a:xfrm>
              <a:off x="4793246" y="-1"/>
              <a:ext cx="1938143" cy="1277000"/>
            </a:xfrm>
            <a:custGeom>
              <a:avLst/>
              <a:gdLst/>
              <a:ahLst/>
              <a:cxnLst/>
              <a:rect l="l" t="t" r="r" b="b"/>
              <a:pathLst>
                <a:path w="38989" h="25689" extrusionOk="0">
                  <a:moveTo>
                    <a:pt x="1" y="0"/>
                  </a:moveTo>
                  <a:lnTo>
                    <a:pt x="68" y="135"/>
                  </a:lnTo>
                  <a:lnTo>
                    <a:pt x="439" y="909"/>
                  </a:lnTo>
                  <a:lnTo>
                    <a:pt x="843" y="1683"/>
                  </a:lnTo>
                  <a:lnTo>
                    <a:pt x="1280" y="2424"/>
                  </a:lnTo>
                  <a:lnTo>
                    <a:pt x="1684" y="3198"/>
                  </a:lnTo>
                  <a:lnTo>
                    <a:pt x="2156" y="4108"/>
                  </a:lnTo>
                  <a:lnTo>
                    <a:pt x="2661" y="5050"/>
                  </a:lnTo>
                  <a:lnTo>
                    <a:pt x="3704" y="6868"/>
                  </a:lnTo>
                  <a:lnTo>
                    <a:pt x="4782" y="8686"/>
                  </a:lnTo>
                  <a:lnTo>
                    <a:pt x="5826" y="10471"/>
                  </a:lnTo>
                  <a:lnTo>
                    <a:pt x="6802" y="12222"/>
                  </a:lnTo>
                  <a:lnTo>
                    <a:pt x="7711" y="14006"/>
                  </a:lnTo>
                  <a:lnTo>
                    <a:pt x="9462" y="17575"/>
                  </a:lnTo>
                  <a:lnTo>
                    <a:pt x="10404" y="19359"/>
                  </a:lnTo>
                  <a:lnTo>
                    <a:pt x="11347" y="21110"/>
                  </a:lnTo>
                  <a:lnTo>
                    <a:pt x="11852" y="21952"/>
                  </a:lnTo>
                  <a:lnTo>
                    <a:pt x="12391" y="22793"/>
                  </a:lnTo>
                  <a:lnTo>
                    <a:pt x="12930" y="23635"/>
                  </a:lnTo>
                  <a:lnTo>
                    <a:pt x="13502" y="24443"/>
                  </a:lnTo>
                  <a:lnTo>
                    <a:pt x="13704" y="24780"/>
                  </a:lnTo>
                  <a:lnTo>
                    <a:pt x="13940" y="25049"/>
                  </a:lnTo>
                  <a:lnTo>
                    <a:pt x="14209" y="25318"/>
                  </a:lnTo>
                  <a:lnTo>
                    <a:pt x="14546" y="25487"/>
                  </a:lnTo>
                  <a:lnTo>
                    <a:pt x="14882" y="25621"/>
                  </a:lnTo>
                  <a:lnTo>
                    <a:pt x="15219" y="25689"/>
                  </a:lnTo>
                  <a:lnTo>
                    <a:pt x="15589" y="25689"/>
                  </a:lnTo>
                  <a:lnTo>
                    <a:pt x="15960" y="25621"/>
                  </a:lnTo>
                  <a:lnTo>
                    <a:pt x="15993" y="25655"/>
                  </a:lnTo>
                  <a:lnTo>
                    <a:pt x="16094" y="25621"/>
                  </a:lnTo>
                  <a:lnTo>
                    <a:pt x="18788" y="24140"/>
                  </a:lnTo>
                  <a:lnTo>
                    <a:pt x="21481" y="22659"/>
                  </a:lnTo>
                  <a:lnTo>
                    <a:pt x="24208" y="21144"/>
                  </a:lnTo>
                  <a:lnTo>
                    <a:pt x="26935" y="19696"/>
                  </a:lnTo>
                  <a:lnTo>
                    <a:pt x="29663" y="18282"/>
                  </a:lnTo>
                  <a:lnTo>
                    <a:pt x="32423" y="16901"/>
                  </a:lnTo>
                  <a:lnTo>
                    <a:pt x="33770" y="16194"/>
                  </a:lnTo>
                  <a:lnTo>
                    <a:pt x="34443" y="15824"/>
                  </a:lnTo>
                  <a:lnTo>
                    <a:pt x="35117" y="15420"/>
                  </a:lnTo>
                  <a:lnTo>
                    <a:pt x="36430" y="14646"/>
                  </a:lnTo>
                  <a:lnTo>
                    <a:pt x="37103" y="14275"/>
                  </a:lnTo>
                  <a:lnTo>
                    <a:pt x="37810" y="13972"/>
                  </a:lnTo>
                  <a:lnTo>
                    <a:pt x="38080" y="13871"/>
                  </a:lnTo>
                  <a:lnTo>
                    <a:pt x="38282" y="13737"/>
                  </a:lnTo>
                  <a:lnTo>
                    <a:pt x="38484" y="13568"/>
                  </a:lnTo>
                  <a:lnTo>
                    <a:pt x="38652" y="13434"/>
                  </a:lnTo>
                  <a:lnTo>
                    <a:pt x="38753" y="13232"/>
                  </a:lnTo>
                  <a:lnTo>
                    <a:pt x="38854" y="13063"/>
                  </a:lnTo>
                  <a:lnTo>
                    <a:pt x="38921" y="12861"/>
                  </a:lnTo>
                  <a:lnTo>
                    <a:pt x="38955" y="12626"/>
                  </a:lnTo>
                  <a:lnTo>
                    <a:pt x="38989" y="12424"/>
                  </a:lnTo>
                  <a:lnTo>
                    <a:pt x="38955" y="12188"/>
                  </a:lnTo>
                  <a:lnTo>
                    <a:pt x="38921" y="11952"/>
                  </a:lnTo>
                  <a:lnTo>
                    <a:pt x="38854" y="11683"/>
                  </a:lnTo>
                  <a:lnTo>
                    <a:pt x="38753" y="11447"/>
                  </a:lnTo>
                  <a:lnTo>
                    <a:pt x="38618" y="11178"/>
                  </a:lnTo>
                  <a:lnTo>
                    <a:pt x="38315" y="10639"/>
                  </a:lnTo>
                  <a:lnTo>
                    <a:pt x="36935" y="8013"/>
                  </a:lnTo>
                  <a:lnTo>
                    <a:pt x="35487" y="5387"/>
                  </a:lnTo>
                  <a:lnTo>
                    <a:pt x="34006" y="2727"/>
                  </a:lnTo>
                  <a:lnTo>
                    <a:pt x="33265" y="1380"/>
                  </a:lnTo>
                  <a:lnTo>
                    <a:pt x="32928" y="673"/>
                  </a:lnTo>
                  <a:lnTo>
                    <a:pt x="32625" y="0"/>
                  </a:lnTo>
                  <a:lnTo>
                    <a:pt x="32390" y="0"/>
                  </a:lnTo>
                  <a:lnTo>
                    <a:pt x="32659" y="640"/>
                  </a:lnTo>
                  <a:lnTo>
                    <a:pt x="32962" y="1279"/>
                  </a:lnTo>
                  <a:lnTo>
                    <a:pt x="33635" y="2559"/>
                  </a:lnTo>
                  <a:lnTo>
                    <a:pt x="34342" y="3804"/>
                  </a:lnTo>
                  <a:lnTo>
                    <a:pt x="35016" y="5050"/>
                  </a:lnTo>
                  <a:lnTo>
                    <a:pt x="35824" y="6464"/>
                  </a:lnTo>
                  <a:lnTo>
                    <a:pt x="36632" y="7878"/>
                  </a:lnTo>
                  <a:lnTo>
                    <a:pt x="37642" y="9730"/>
                  </a:lnTo>
                  <a:lnTo>
                    <a:pt x="38248" y="10908"/>
                  </a:lnTo>
                  <a:lnTo>
                    <a:pt x="38450" y="11346"/>
                  </a:lnTo>
                  <a:lnTo>
                    <a:pt x="38585" y="11750"/>
                  </a:lnTo>
                  <a:lnTo>
                    <a:pt x="38686" y="12121"/>
                  </a:lnTo>
                  <a:lnTo>
                    <a:pt x="38719" y="12491"/>
                  </a:lnTo>
                  <a:lnTo>
                    <a:pt x="38719" y="12693"/>
                  </a:lnTo>
                  <a:lnTo>
                    <a:pt x="38686" y="12861"/>
                  </a:lnTo>
                  <a:lnTo>
                    <a:pt x="38618" y="13030"/>
                  </a:lnTo>
                  <a:lnTo>
                    <a:pt x="38551" y="13198"/>
                  </a:lnTo>
                  <a:lnTo>
                    <a:pt x="38416" y="13333"/>
                  </a:lnTo>
                  <a:lnTo>
                    <a:pt x="38282" y="13467"/>
                  </a:lnTo>
                  <a:lnTo>
                    <a:pt x="38113" y="13602"/>
                  </a:lnTo>
                  <a:lnTo>
                    <a:pt x="37878" y="13737"/>
                  </a:lnTo>
                  <a:lnTo>
                    <a:pt x="37238" y="14006"/>
                  </a:lnTo>
                  <a:lnTo>
                    <a:pt x="36632" y="14309"/>
                  </a:lnTo>
                  <a:lnTo>
                    <a:pt x="35487" y="15016"/>
                  </a:lnTo>
                  <a:lnTo>
                    <a:pt x="34107" y="15757"/>
                  </a:lnTo>
                  <a:lnTo>
                    <a:pt x="32760" y="16464"/>
                  </a:lnTo>
                  <a:lnTo>
                    <a:pt x="29898" y="17911"/>
                  </a:lnTo>
                  <a:lnTo>
                    <a:pt x="27036" y="19359"/>
                  </a:lnTo>
                  <a:lnTo>
                    <a:pt x="24377" y="20773"/>
                  </a:lnTo>
                  <a:lnTo>
                    <a:pt x="21717" y="22221"/>
                  </a:lnTo>
                  <a:lnTo>
                    <a:pt x="19091" y="23702"/>
                  </a:lnTo>
                  <a:lnTo>
                    <a:pt x="16465" y="25184"/>
                  </a:lnTo>
                  <a:lnTo>
                    <a:pt x="16397" y="25184"/>
                  </a:lnTo>
                  <a:lnTo>
                    <a:pt x="16027" y="25318"/>
                  </a:lnTo>
                  <a:lnTo>
                    <a:pt x="15690" y="25386"/>
                  </a:lnTo>
                  <a:lnTo>
                    <a:pt x="15320" y="25453"/>
                  </a:lnTo>
                  <a:lnTo>
                    <a:pt x="15152" y="25453"/>
                  </a:lnTo>
                  <a:lnTo>
                    <a:pt x="14950" y="25419"/>
                  </a:lnTo>
                  <a:lnTo>
                    <a:pt x="14714" y="25352"/>
                  </a:lnTo>
                  <a:lnTo>
                    <a:pt x="14512" y="25251"/>
                  </a:lnTo>
                  <a:lnTo>
                    <a:pt x="14344" y="25150"/>
                  </a:lnTo>
                  <a:lnTo>
                    <a:pt x="14175" y="24982"/>
                  </a:lnTo>
                  <a:lnTo>
                    <a:pt x="14041" y="24813"/>
                  </a:lnTo>
                  <a:lnTo>
                    <a:pt x="13872" y="24645"/>
                  </a:lnTo>
                  <a:lnTo>
                    <a:pt x="13637" y="24275"/>
                  </a:lnTo>
                  <a:lnTo>
                    <a:pt x="13603" y="24241"/>
                  </a:lnTo>
                  <a:lnTo>
                    <a:pt x="13064" y="23366"/>
                  </a:lnTo>
                  <a:lnTo>
                    <a:pt x="12526" y="22524"/>
                  </a:lnTo>
                  <a:lnTo>
                    <a:pt x="11515" y="20740"/>
                  </a:lnTo>
                  <a:lnTo>
                    <a:pt x="10573" y="18955"/>
                  </a:lnTo>
                  <a:lnTo>
                    <a:pt x="9630" y="17137"/>
                  </a:lnTo>
                  <a:lnTo>
                    <a:pt x="7778" y="13535"/>
                  </a:lnTo>
                  <a:lnTo>
                    <a:pt x="6802" y="11716"/>
                  </a:lnTo>
                  <a:lnTo>
                    <a:pt x="5826" y="9966"/>
                  </a:lnTo>
                  <a:lnTo>
                    <a:pt x="5287" y="9057"/>
                  </a:lnTo>
                  <a:lnTo>
                    <a:pt x="4748" y="8148"/>
                  </a:lnTo>
                  <a:lnTo>
                    <a:pt x="4209" y="7272"/>
                  </a:lnTo>
                  <a:lnTo>
                    <a:pt x="3671" y="6363"/>
                  </a:lnTo>
                  <a:lnTo>
                    <a:pt x="2593" y="4411"/>
                  </a:lnTo>
                  <a:lnTo>
                    <a:pt x="1583" y="2424"/>
                  </a:lnTo>
                  <a:lnTo>
                    <a:pt x="1280" y="1818"/>
                  </a:lnTo>
                  <a:lnTo>
                    <a:pt x="944" y="1212"/>
                  </a:lnTo>
                  <a:lnTo>
                    <a:pt x="607" y="606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6045142" y="860231"/>
              <a:ext cx="107175" cy="100464"/>
            </a:xfrm>
            <a:custGeom>
              <a:avLst/>
              <a:gdLst/>
              <a:ahLst/>
              <a:cxnLst/>
              <a:rect l="l" t="t" r="r" b="b"/>
              <a:pathLst>
                <a:path w="2156" h="2021" extrusionOk="0">
                  <a:moveTo>
                    <a:pt x="1044" y="270"/>
                  </a:moveTo>
                  <a:lnTo>
                    <a:pt x="1246" y="303"/>
                  </a:lnTo>
                  <a:lnTo>
                    <a:pt x="1415" y="404"/>
                  </a:lnTo>
                  <a:lnTo>
                    <a:pt x="1583" y="505"/>
                  </a:lnTo>
                  <a:lnTo>
                    <a:pt x="1718" y="674"/>
                  </a:lnTo>
                  <a:lnTo>
                    <a:pt x="1819" y="808"/>
                  </a:lnTo>
                  <a:lnTo>
                    <a:pt x="1886" y="977"/>
                  </a:lnTo>
                  <a:lnTo>
                    <a:pt x="1920" y="1179"/>
                  </a:lnTo>
                  <a:lnTo>
                    <a:pt x="1886" y="1347"/>
                  </a:lnTo>
                  <a:lnTo>
                    <a:pt x="1751" y="1482"/>
                  </a:lnTo>
                  <a:lnTo>
                    <a:pt x="1617" y="1583"/>
                  </a:lnTo>
                  <a:lnTo>
                    <a:pt x="1448" y="1684"/>
                  </a:lnTo>
                  <a:lnTo>
                    <a:pt x="1246" y="1751"/>
                  </a:lnTo>
                  <a:lnTo>
                    <a:pt x="1078" y="1785"/>
                  </a:lnTo>
                  <a:lnTo>
                    <a:pt x="910" y="1785"/>
                  </a:lnTo>
                  <a:lnTo>
                    <a:pt x="741" y="1751"/>
                  </a:lnTo>
                  <a:lnTo>
                    <a:pt x="607" y="1717"/>
                  </a:lnTo>
                  <a:lnTo>
                    <a:pt x="506" y="1616"/>
                  </a:lnTo>
                  <a:lnTo>
                    <a:pt x="405" y="1515"/>
                  </a:lnTo>
                  <a:lnTo>
                    <a:pt x="337" y="1414"/>
                  </a:lnTo>
                  <a:lnTo>
                    <a:pt x="270" y="1280"/>
                  </a:lnTo>
                  <a:lnTo>
                    <a:pt x="270" y="1111"/>
                  </a:lnTo>
                  <a:lnTo>
                    <a:pt x="236" y="977"/>
                  </a:lnTo>
                  <a:lnTo>
                    <a:pt x="270" y="775"/>
                  </a:lnTo>
                  <a:lnTo>
                    <a:pt x="337" y="606"/>
                  </a:lnTo>
                  <a:lnTo>
                    <a:pt x="438" y="472"/>
                  </a:lnTo>
                  <a:lnTo>
                    <a:pt x="573" y="337"/>
                  </a:lnTo>
                  <a:lnTo>
                    <a:pt x="640" y="371"/>
                  </a:lnTo>
                  <a:lnTo>
                    <a:pt x="708" y="337"/>
                  </a:lnTo>
                  <a:lnTo>
                    <a:pt x="876" y="270"/>
                  </a:lnTo>
                  <a:close/>
                  <a:moveTo>
                    <a:pt x="708" y="0"/>
                  </a:moveTo>
                  <a:lnTo>
                    <a:pt x="506" y="34"/>
                  </a:lnTo>
                  <a:lnTo>
                    <a:pt x="371" y="169"/>
                  </a:lnTo>
                  <a:lnTo>
                    <a:pt x="236" y="303"/>
                  </a:lnTo>
                  <a:lnTo>
                    <a:pt x="135" y="472"/>
                  </a:lnTo>
                  <a:lnTo>
                    <a:pt x="68" y="674"/>
                  </a:lnTo>
                  <a:lnTo>
                    <a:pt x="1" y="842"/>
                  </a:lnTo>
                  <a:lnTo>
                    <a:pt x="1" y="1044"/>
                  </a:lnTo>
                  <a:lnTo>
                    <a:pt x="1" y="1246"/>
                  </a:lnTo>
                  <a:lnTo>
                    <a:pt x="68" y="1448"/>
                  </a:lnTo>
                  <a:lnTo>
                    <a:pt x="169" y="1616"/>
                  </a:lnTo>
                  <a:lnTo>
                    <a:pt x="304" y="1785"/>
                  </a:lnTo>
                  <a:lnTo>
                    <a:pt x="472" y="1886"/>
                  </a:lnTo>
                  <a:lnTo>
                    <a:pt x="640" y="1987"/>
                  </a:lnTo>
                  <a:lnTo>
                    <a:pt x="842" y="2020"/>
                  </a:lnTo>
                  <a:lnTo>
                    <a:pt x="1280" y="2020"/>
                  </a:lnTo>
                  <a:lnTo>
                    <a:pt x="1516" y="1919"/>
                  </a:lnTo>
                  <a:lnTo>
                    <a:pt x="1718" y="1818"/>
                  </a:lnTo>
                  <a:lnTo>
                    <a:pt x="1886" y="1684"/>
                  </a:lnTo>
                  <a:lnTo>
                    <a:pt x="2021" y="1515"/>
                  </a:lnTo>
                  <a:lnTo>
                    <a:pt x="2122" y="1313"/>
                  </a:lnTo>
                  <a:lnTo>
                    <a:pt x="2155" y="1078"/>
                  </a:lnTo>
                  <a:lnTo>
                    <a:pt x="2122" y="842"/>
                  </a:lnTo>
                  <a:lnTo>
                    <a:pt x="2054" y="674"/>
                  </a:lnTo>
                  <a:lnTo>
                    <a:pt x="1953" y="539"/>
                  </a:lnTo>
                  <a:lnTo>
                    <a:pt x="1819" y="371"/>
                  </a:lnTo>
                  <a:lnTo>
                    <a:pt x="1650" y="270"/>
                  </a:lnTo>
                  <a:lnTo>
                    <a:pt x="1482" y="169"/>
                  </a:lnTo>
                  <a:lnTo>
                    <a:pt x="1314" y="68"/>
                  </a:lnTo>
                  <a:lnTo>
                    <a:pt x="1112" y="34"/>
                  </a:lnTo>
                  <a:lnTo>
                    <a:pt x="943" y="34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6071936" y="890355"/>
              <a:ext cx="51947" cy="40215"/>
            </a:xfrm>
            <a:custGeom>
              <a:avLst/>
              <a:gdLst/>
              <a:ahLst/>
              <a:cxnLst/>
              <a:rect l="l" t="t" r="r" b="b"/>
              <a:pathLst>
                <a:path w="1045" h="809" extrusionOk="0">
                  <a:moveTo>
                    <a:pt x="539" y="236"/>
                  </a:moveTo>
                  <a:lnTo>
                    <a:pt x="674" y="371"/>
                  </a:lnTo>
                  <a:lnTo>
                    <a:pt x="741" y="539"/>
                  </a:lnTo>
                  <a:lnTo>
                    <a:pt x="472" y="606"/>
                  </a:lnTo>
                  <a:lnTo>
                    <a:pt x="371" y="640"/>
                  </a:lnTo>
                  <a:lnTo>
                    <a:pt x="303" y="573"/>
                  </a:lnTo>
                  <a:lnTo>
                    <a:pt x="236" y="505"/>
                  </a:lnTo>
                  <a:lnTo>
                    <a:pt x="236" y="404"/>
                  </a:lnTo>
                  <a:lnTo>
                    <a:pt x="539" y="236"/>
                  </a:lnTo>
                  <a:close/>
                  <a:moveTo>
                    <a:pt x="472" y="0"/>
                  </a:moveTo>
                  <a:lnTo>
                    <a:pt x="236" y="135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0" y="438"/>
                  </a:lnTo>
                  <a:lnTo>
                    <a:pt x="68" y="472"/>
                  </a:lnTo>
                  <a:lnTo>
                    <a:pt x="101" y="573"/>
                  </a:lnTo>
                  <a:lnTo>
                    <a:pt x="169" y="674"/>
                  </a:lnTo>
                  <a:lnTo>
                    <a:pt x="236" y="741"/>
                  </a:lnTo>
                  <a:lnTo>
                    <a:pt x="371" y="808"/>
                  </a:lnTo>
                  <a:lnTo>
                    <a:pt x="539" y="808"/>
                  </a:lnTo>
                  <a:lnTo>
                    <a:pt x="674" y="741"/>
                  </a:lnTo>
                  <a:lnTo>
                    <a:pt x="977" y="606"/>
                  </a:lnTo>
                  <a:lnTo>
                    <a:pt x="1044" y="573"/>
                  </a:lnTo>
                  <a:lnTo>
                    <a:pt x="1044" y="505"/>
                  </a:lnTo>
                  <a:lnTo>
                    <a:pt x="1010" y="472"/>
                  </a:lnTo>
                  <a:lnTo>
                    <a:pt x="943" y="438"/>
                  </a:lnTo>
                  <a:lnTo>
                    <a:pt x="909" y="438"/>
                  </a:lnTo>
                  <a:lnTo>
                    <a:pt x="876" y="303"/>
                  </a:lnTo>
                  <a:lnTo>
                    <a:pt x="808" y="202"/>
                  </a:lnTo>
                  <a:lnTo>
                    <a:pt x="707" y="101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4974041" y="-1"/>
              <a:ext cx="1611747" cy="1119668"/>
            </a:xfrm>
            <a:custGeom>
              <a:avLst/>
              <a:gdLst/>
              <a:ahLst/>
              <a:cxnLst/>
              <a:rect l="l" t="t" r="r" b="b"/>
              <a:pathLst>
                <a:path w="32423" h="22524" extrusionOk="0">
                  <a:moveTo>
                    <a:pt x="0" y="0"/>
                  </a:moveTo>
                  <a:lnTo>
                    <a:pt x="337" y="707"/>
                  </a:lnTo>
                  <a:lnTo>
                    <a:pt x="1717" y="3299"/>
                  </a:lnTo>
                  <a:lnTo>
                    <a:pt x="2694" y="5118"/>
                  </a:lnTo>
                  <a:lnTo>
                    <a:pt x="3670" y="6868"/>
                  </a:lnTo>
                  <a:lnTo>
                    <a:pt x="4646" y="8653"/>
                  </a:lnTo>
                  <a:lnTo>
                    <a:pt x="5589" y="10471"/>
                  </a:lnTo>
                  <a:lnTo>
                    <a:pt x="7306" y="13939"/>
                  </a:lnTo>
                  <a:lnTo>
                    <a:pt x="9023" y="17373"/>
                  </a:lnTo>
                  <a:lnTo>
                    <a:pt x="9293" y="18046"/>
                  </a:lnTo>
                  <a:lnTo>
                    <a:pt x="9596" y="18719"/>
                  </a:lnTo>
                  <a:lnTo>
                    <a:pt x="10202" y="20066"/>
                  </a:lnTo>
                  <a:lnTo>
                    <a:pt x="10505" y="20706"/>
                  </a:lnTo>
                  <a:lnTo>
                    <a:pt x="10875" y="21346"/>
                  </a:lnTo>
                  <a:lnTo>
                    <a:pt x="11279" y="21952"/>
                  </a:lnTo>
                  <a:lnTo>
                    <a:pt x="11515" y="22221"/>
                  </a:lnTo>
                  <a:lnTo>
                    <a:pt x="11750" y="22490"/>
                  </a:lnTo>
                  <a:lnTo>
                    <a:pt x="11818" y="22524"/>
                  </a:lnTo>
                  <a:lnTo>
                    <a:pt x="11851" y="22524"/>
                  </a:lnTo>
                  <a:lnTo>
                    <a:pt x="11952" y="22490"/>
                  </a:lnTo>
                  <a:lnTo>
                    <a:pt x="11986" y="22389"/>
                  </a:lnTo>
                  <a:lnTo>
                    <a:pt x="11986" y="22356"/>
                  </a:lnTo>
                  <a:lnTo>
                    <a:pt x="11952" y="22288"/>
                  </a:lnTo>
                  <a:lnTo>
                    <a:pt x="11919" y="22288"/>
                  </a:lnTo>
                  <a:lnTo>
                    <a:pt x="12457" y="22154"/>
                  </a:lnTo>
                  <a:lnTo>
                    <a:pt x="12962" y="21985"/>
                  </a:lnTo>
                  <a:lnTo>
                    <a:pt x="13467" y="21750"/>
                  </a:lnTo>
                  <a:lnTo>
                    <a:pt x="13939" y="21480"/>
                  </a:lnTo>
                  <a:lnTo>
                    <a:pt x="14444" y="21177"/>
                  </a:lnTo>
                  <a:lnTo>
                    <a:pt x="14881" y="20841"/>
                  </a:lnTo>
                  <a:lnTo>
                    <a:pt x="15790" y="20235"/>
                  </a:lnTo>
                  <a:lnTo>
                    <a:pt x="16430" y="19830"/>
                  </a:lnTo>
                  <a:lnTo>
                    <a:pt x="17070" y="19426"/>
                  </a:lnTo>
                  <a:lnTo>
                    <a:pt x="18417" y="18686"/>
                  </a:lnTo>
                  <a:lnTo>
                    <a:pt x="21144" y="17272"/>
                  </a:lnTo>
                  <a:lnTo>
                    <a:pt x="22524" y="16598"/>
                  </a:lnTo>
                  <a:lnTo>
                    <a:pt x="23904" y="15925"/>
                  </a:lnTo>
                  <a:lnTo>
                    <a:pt x="25285" y="15285"/>
                  </a:lnTo>
                  <a:lnTo>
                    <a:pt x="26665" y="14612"/>
                  </a:lnTo>
                  <a:lnTo>
                    <a:pt x="27372" y="14242"/>
                  </a:lnTo>
                  <a:lnTo>
                    <a:pt x="28079" y="13838"/>
                  </a:lnTo>
                  <a:lnTo>
                    <a:pt x="29460" y="12996"/>
                  </a:lnTo>
                  <a:lnTo>
                    <a:pt x="30133" y="12592"/>
                  </a:lnTo>
                  <a:lnTo>
                    <a:pt x="30840" y="12222"/>
                  </a:lnTo>
                  <a:lnTo>
                    <a:pt x="31547" y="11851"/>
                  </a:lnTo>
                  <a:lnTo>
                    <a:pt x="32288" y="11548"/>
                  </a:lnTo>
                  <a:lnTo>
                    <a:pt x="32355" y="11548"/>
                  </a:lnTo>
                  <a:lnTo>
                    <a:pt x="32422" y="11481"/>
                  </a:lnTo>
                  <a:lnTo>
                    <a:pt x="32422" y="11447"/>
                  </a:lnTo>
                  <a:lnTo>
                    <a:pt x="32389" y="11380"/>
                  </a:lnTo>
                  <a:lnTo>
                    <a:pt x="32254" y="11211"/>
                  </a:lnTo>
                  <a:lnTo>
                    <a:pt x="32119" y="11077"/>
                  </a:lnTo>
                  <a:lnTo>
                    <a:pt x="31884" y="10706"/>
                  </a:lnTo>
                  <a:lnTo>
                    <a:pt x="31480" y="9966"/>
                  </a:lnTo>
                  <a:lnTo>
                    <a:pt x="31210" y="9562"/>
                  </a:lnTo>
                  <a:lnTo>
                    <a:pt x="30907" y="9158"/>
                  </a:lnTo>
                  <a:lnTo>
                    <a:pt x="30301" y="8350"/>
                  </a:lnTo>
                  <a:lnTo>
                    <a:pt x="29998" y="7878"/>
                  </a:lnTo>
                  <a:lnTo>
                    <a:pt x="29729" y="7407"/>
                  </a:lnTo>
                  <a:lnTo>
                    <a:pt x="29460" y="6936"/>
                  </a:lnTo>
                  <a:lnTo>
                    <a:pt x="29224" y="6464"/>
                  </a:lnTo>
                  <a:lnTo>
                    <a:pt x="28753" y="5454"/>
                  </a:lnTo>
                  <a:lnTo>
                    <a:pt x="28349" y="4478"/>
                  </a:lnTo>
                  <a:lnTo>
                    <a:pt x="27877" y="3434"/>
                  </a:lnTo>
                  <a:lnTo>
                    <a:pt x="27339" y="2458"/>
                  </a:lnTo>
                  <a:lnTo>
                    <a:pt x="26261" y="471"/>
                  </a:lnTo>
                  <a:lnTo>
                    <a:pt x="26026" y="0"/>
                  </a:lnTo>
                  <a:lnTo>
                    <a:pt x="25790" y="0"/>
                  </a:lnTo>
                  <a:lnTo>
                    <a:pt x="26026" y="539"/>
                  </a:lnTo>
                  <a:lnTo>
                    <a:pt x="26295" y="1044"/>
                  </a:lnTo>
                  <a:lnTo>
                    <a:pt x="27406" y="3097"/>
                  </a:lnTo>
                  <a:lnTo>
                    <a:pt x="27911" y="4175"/>
                  </a:lnTo>
                  <a:lnTo>
                    <a:pt x="28382" y="5219"/>
                  </a:lnTo>
                  <a:lnTo>
                    <a:pt x="28820" y="6195"/>
                  </a:lnTo>
                  <a:lnTo>
                    <a:pt x="29258" y="7104"/>
                  </a:lnTo>
                  <a:lnTo>
                    <a:pt x="29796" y="7979"/>
                  </a:lnTo>
                  <a:lnTo>
                    <a:pt x="30369" y="8821"/>
                  </a:lnTo>
                  <a:lnTo>
                    <a:pt x="30941" y="9595"/>
                  </a:lnTo>
                  <a:lnTo>
                    <a:pt x="31177" y="9999"/>
                  </a:lnTo>
                  <a:lnTo>
                    <a:pt x="31412" y="10403"/>
                  </a:lnTo>
                  <a:lnTo>
                    <a:pt x="31715" y="10942"/>
                  </a:lnTo>
                  <a:lnTo>
                    <a:pt x="31884" y="11178"/>
                  </a:lnTo>
                  <a:lnTo>
                    <a:pt x="32086" y="11413"/>
                  </a:lnTo>
                  <a:lnTo>
                    <a:pt x="31446" y="11683"/>
                  </a:lnTo>
                  <a:lnTo>
                    <a:pt x="30840" y="11986"/>
                  </a:lnTo>
                  <a:lnTo>
                    <a:pt x="30200" y="12289"/>
                  </a:lnTo>
                  <a:lnTo>
                    <a:pt x="29594" y="12659"/>
                  </a:lnTo>
                  <a:lnTo>
                    <a:pt x="28416" y="13366"/>
                  </a:lnTo>
                  <a:lnTo>
                    <a:pt x="27204" y="14073"/>
                  </a:lnTo>
                  <a:lnTo>
                    <a:pt x="26531" y="14444"/>
                  </a:lnTo>
                  <a:lnTo>
                    <a:pt x="25857" y="14780"/>
                  </a:lnTo>
                  <a:lnTo>
                    <a:pt x="24477" y="15420"/>
                  </a:lnTo>
                  <a:lnTo>
                    <a:pt x="23096" y="16060"/>
                  </a:lnTo>
                  <a:lnTo>
                    <a:pt x="22389" y="16396"/>
                  </a:lnTo>
                  <a:lnTo>
                    <a:pt x="21716" y="16733"/>
                  </a:lnTo>
                  <a:lnTo>
                    <a:pt x="20302" y="17474"/>
                  </a:lnTo>
                  <a:lnTo>
                    <a:pt x="18888" y="18214"/>
                  </a:lnTo>
                  <a:lnTo>
                    <a:pt x="17508" y="18955"/>
                  </a:lnTo>
                  <a:lnTo>
                    <a:pt x="16834" y="19359"/>
                  </a:lnTo>
                  <a:lnTo>
                    <a:pt x="16127" y="19763"/>
                  </a:lnTo>
                  <a:lnTo>
                    <a:pt x="15083" y="20437"/>
                  </a:lnTo>
                  <a:lnTo>
                    <a:pt x="14040" y="21110"/>
                  </a:lnTo>
                  <a:lnTo>
                    <a:pt x="13501" y="21447"/>
                  </a:lnTo>
                  <a:lnTo>
                    <a:pt x="12962" y="21716"/>
                  </a:lnTo>
                  <a:lnTo>
                    <a:pt x="12390" y="21952"/>
                  </a:lnTo>
                  <a:lnTo>
                    <a:pt x="11784" y="22120"/>
                  </a:lnTo>
                  <a:lnTo>
                    <a:pt x="11346" y="21548"/>
                  </a:lnTo>
                  <a:lnTo>
                    <a:pt x="10942" y="20942"/>
                  </a:lnTo>
                  <a:lnTo>
                    <a:pt x="10606" y="20302"/>
                  </a:lnTo>
                  <a:lnTo>
                    <a:pt x="10269" y="19628"/>
                  </a:lnTo>
                  <a:lnTo>
                    <a:pt x="9697" y="18248"/>
                  </a:lnTo>
                  <a:lnTo>
                    <a:pt x="9394" y="17608"/>
                  </a:lnTo>
                  <a:lnTo>
                    <a:pt x="9091" y="16935"/>
                  </a:lnTo>
                  <a:lnTo>
                    <a:pt x="5488" y="9663"/>
                  </a:lnTo>
                  <a:lnTo>
                    <a:pt x="5017" y="8754"/>
                  </a:lnTo>
                  <a:lnTo>
                    <a:pt x="4545" y="7845"/>
                  </a:lnTo>
                  <a:lnTo>
                    <a:pt x="3569" y="6060"/>
                  </a:lnTo>
                  <a:lnTo>
                    <a:pt x="2559" y="4310"/>
                  </a:lnTo>
                  <a:lnTo>
                    <a:pt x="1583" y="2525"/>
                  </a:lnTo>
                  <a:lnTo>
                    <a:pt x="303" y="13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3"/>
          <p:cNvGrpSpPr/>
          <p:nvPr/>
        </p:nvGrpSpPr>
        <p:grpSpPr>
          <a:xfrm>
            <a:off x="9837597" y="4982930"/>
            <a:ext cx="1379155" cy="1638044"/>
            <a:chOff x="5482823" y="3737197"/>
            <a:chExt cx="1034366" cy="1228533"/>
          </a:xfrm>
        </p:grpSpPr>
        <p:sp>
          <p:nvSpPr>
            <p:cNvPr id="220" name="Google Shape;220;p3"/>
            <p:cNvSpPr/>
            <p:nvPr/>
          </p:nvSpPr>
          <p:spPr>
            <a:xfrm>
              <a:off x="5996626" y="3790784"/>
              <a:ext cx="222651" cy="138939"/>
            </a:xfrm>
            <a:custGeom>
              <a:avLst/>
              <a:gdLst/>
              <a:ahLst/>
              <a:cxnLst/>
              <a:rect l="l" t="t" r="r" b="b"/>
              <a:pathLst>
                <a:path w="4479" h="2795" extrusionOk="0">
                  <a:moveTo>
                    <a:pt x="4175" y="303"/>
                  </a:moveTo>
                  <a:lnTo>
                    <a:pt x="4209" y="707"/>
                  </a:lnTo>
                  <a:lnTo>
                    <a:pt x="4209" y="876"/>
                  </a:lnTo>
                  <a:lnTo>
                    <a:pt x="4175" y="1078"/>
                  </a:lnTo>
                  <a:lnTo>
                    <a:pt x="4108" y="1212"/>
                  </a:lnTo>
                  <a:lnTo>
                    <a:pt x="4007" y="1347"/>
                  </a:lnTo>
                  <a:lnTo>
                    <a:pt x="3838" y="1482"/>
                  </a:lnTo>
                  <a:lnTo>
                    <a:pt x="3603" y="1549"/>
                  </a:lnTo>
                  <a:lnTo>
                    <a:pt x="3569" y="1549"/>
                  </a:lnTo>
                  <a:lnTo>
                    <a:pt x="3502" y="1347"/>
                  </a:lnTo>
                  <a:lnTo>
                    <a:pt x="3367" y="1111"/>
                  </a:lnTo>
                  <a:lnTo>
                    <a:pt x="3266" y="909"/>
                  </a:lnTo>
                  <a:lnTo>
                    <a:pt x="3199" y="674"/>
                  </a:lnTo>
                  <a:lnTo>
                    <a:pt x="3704" y="505"/>
                  </a:lnTo>
                  <a:lnTo>
                    <a:pt x="4175" y="303"/>
                  </a:lnTo>
                  <a:close/>
                  <a:moveTo>
                    <a:pt x="3064" y="707"/>
                  </a:moveTo>
                  <a:lnTo>
                    <a:pt x="3064" y="909"/>
                  </a:lnTo>
                  <a:lnTo>
                    <a:pt x="3131" y="1111"/>
                  </a:lnTo>
                  <a:lnTo>
                    <a:pt x="3232" y="1381"/>
                  </a:lnTo>
                  <a:lnTo>
                    <a:pt x="3367" y="1616"/>
                  </a:lnTo>
                  <a:lnTo>
                    <a:pt x="2660" y="1818"/>
                  </a:lnTo>
                  <a:lnTo>
                    <a:pt x="2559" y="1549"/>
                  </a:lnTo>
                  <a:lnTo>
                    <a:pt x="2391" y="1246"/>
                  </a:lnTo>
                  <a:lnTo>
                    <a:pt x="2290" y="1111"/>
                  </a:lnTo>
                  <a:lnTo>
                    <a:pt x="2155" y="977"/>
                  </a:lnTo>
                  <a:lnTo>
                    <a:pt x="2189" y="977"/>
                  </a:lnTo>
                  <a:lnTo>
                    <a:pt x="3064" y="707"/>
                  </a:lnTo>
                  <a:close/>
                  <a:moveTo>
                    <a:pt x="1987" y="1044"/>
                  </a:moveTo>
                  <a:lnTo>
                    <a:pt x="2155" y="1347"/>
                  </a:lnTo>
                  <a:lnTo>
                    <a:pt x="2290" y="1616"/>
                  </a:lnTo>
                  <a:lnTo>
                    <a:pt x="2391" y="1886"/>
                  </a:lnTo>
                  <a:lnTo>
                    <a:pt x="2189" y="1953"/>
                  </a:lnTo>
                  <a:lnTo>
                    <a:pt x="1549" y="2155"/>
                  </a:lnTo>
                  <a:lnTo>
                    <a:pt x="1414" y="1919"/>
                  </a:lnTo>
                  <a:lnTo>
                    <a:pt x="1381" y="1785"/>
                  </a:lnTo>
                  <a:lnTo>
                    <a:pt x="1347" y="1616"/>
                  </a:lnTo>
                  <a:lnTo>
                    <a:pt x="1280" y="1482"/>
                  </a:lnTo>
                  <a:lnTo>
                    <a:pt x="1212" y="1347"/>
                  </a:lnTo>
                  <a:lnTo>
                    <a:pt x="1179" y="1347"/>
                  </a:lnTo>
                  <a:lnTo>
                    <a:pt x="1145" y="1414"/>
                  </a:lnTo>
                  <a:lnTo>
                    <a:pt x="1111" y="1482"/>
                  </a:lnTo>
                  <a:lnTo>
                    <a:pt x="1111" y="1684"/>
                  </a:lnTo>
                  <a:lnTo>
                    <a:pt x="1145" y="1852"/>
                  </a:lnTo>
                  <a:lnTo>
                    <a:pt x="1212" y="2020"/>
                  </a:lnTo>
                  <a:lnTo>
                    <a:pt x="1313" y="2222"/>
                  </a:lnTo>
                  <a:lnTo>
                    <a:pt x="775" y="2391"/>
                  </a:lnTo>
                  <a:lnTo>
                    <a:pt x="606" y="2458"/>
                  </a:lnTo>
                  <a:lnTo>
                    <a:pt x="472" y="2424"/>
                  </a:lnTo>
                  <a:lnTo>
                    <a:pt x="404" y="2323"/>
                  </a:lnTo>
                  <a:lnTo>
                    <a:pt x="337" y="2189"/>
                  </a:lnTo>
                  <a:lnTo>
                    <a:pt x="303" y="1886"/>
                  </a:lnTo>
                  <a:lnTo>
                    <a:pt x="236" y="1515"/>
                  </a:lnTo>
                  <a:lnTo>
                    <a:pt x="707" y="1448"/>
                  </a:lnTo>
                  <a:lnTo>
                    <a:pt x="1145" y="1347"/>
                  </a:lnTo>
                  <a:lnTo>
                    <a:pt x="1987" y="1044"/>
                  </a:lnTo>
                  <a:close/>
                  <a:moveTo>
                    <a:pt x="4276" y="0"/>
                  </a:moveTo>
                  <a:lnTo>
                    <a:pt x="4209" y="34"/>
                  </a:lnTo>
                  <a:lnTo>
                    <a:pt x="4175" y="67"/>
                  </a:lnTo>
                  <a:lnTo>
                    <a:pt x="3636" y="202"/>
                  </a:lnTo>
                  <a:lnTo>
                    <a:pt x="3131" y="404"/>
                  </a:lnTo>
                  <a:lnTo>
                    <a:pt x="2121" y="775"/>
                  </a:lnTo>
                  <a:lnTo>
                    <a:pt x="1044" y="1078"/>
                  </a:lnTo>
                  <a:lnTo>
                    <a:pt x="539" y="1246"/>
                  </a:lnTo>
                  <a:lnTo>
                    <a:pt x="34" y="1482"/>
                  </a:lnTo>
                  <a:lnTo>
                    <a:pt x="0" y="1515"/>
                  </a:lnTo>
                  <a:lnTo>
                    <a:pt x="34" y="1549"/>
                  </a:lnTo>
                  <a:lnTo>
                    <a:pt x="169" y="1515"/>
                  </a:lnTo>
                  <a:lnTo>
                    <a:pt x="135" y="1818"/>
                  </a:lnTo>
                  <a:lnTo>
                    <a:pt x="135" y="2121"/>
                  </a:lnTo>
                  <a:lnTo>
                    <a:pt x="236" y="2727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95"/>
                  </a:lnTo>
                  <a:lnTo>
                    <a:pt x="1448" y="2424"/>
                  </a:lnTo>
                  <a:lnTo>
                    <a:pt x="1549" y="2492"/>
                  </a:lnTo>
                  <a:lnTo>
                    <a:pt x="1650" y="2525"/>
                  </a:lnTo>
                  <a:lnTo>
                    <a:pt x="1684" y="2492"/>
                  </a:lnTo>
                  <a:lnTo>
                    <a:pt x="1717" y="2458"/>
                  </a:lnTo>
                  <a:lnTo>
                    <a:pt x="1684" y="2357"/>
                  </a:lnTo>
                  <a:lnTo>
                    <a:pt x="2525" y="2088"/>
                  </a:lnTo>
                  <a:lnTo>
                    <a:pt x="2593" y="2121"/>
                  </a:lnTo>
                  <a:lnTo>
                    <a:pt x="2626" y="2121"/>
                  </a:lnTo>
                  <a:lnTo>
                    <a:pt x="2660" y="2054"/>
                  </a:lnTo>
                  <a:lnTo>
                    <a:pt x="3670" y="1785"/>
                  </a:lnTo>
                  <a:lnTo>
                    <a:pt x="4074" y="1717"/>
                  </a:lnTo>
                  <a:lnTo>
                    <a:pt x="4276" y="1650"/>
                  </a:lnTo>
                  <a:lnTo>
                    <a:pt x="4377" y="1583"/>
                  </a:lnTo>
                  <a:lnTo>
                    <a:pt x="4411" y="1515"/>
                  </a:lnTo>
                  <a:lnTo>
                    <a:pt x="4478" y="1145"/>
                  </a:lnTo>
                  <a:lnTo>
                    <a:pt x="4478" y="808"/>
                  </a:lnTo>
                  <a:lnTo>
                    <a:pt x="4444" y="438"/>
                  </a:lnTo>
                  <a:lnTo>
                    <a:pt x="4377" y="101"/>
                  </a:lnTo>
                  <a:lnTo>
                    <a:pt x="4343" y="34"/>
                  </a:lnTo>
                  <a:lnTo>
                    <a:pt x="42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5482823" y="3737197"/>
              <a:ext cx="1034366" cy="1228533"/>
            </a:xfrm>
            <a:custGeom>
              <a:avLst/>
              <a:gdLst/>
              <a:ahLst/>
              <a:cxnLst/>
              <a:rect l="l" t="t" r="r" b="b"/>
              <a:pathLst>
                <a:path w="20808" h="24714" extrusionOk="0">
                  <a:moveTo>
                    <a:pt x="17710" y="8923"/>
                  </a:moveTo>
                  <a:lnTo>
                    <a:pt x="17979" y="10034"/>
                  </a:lnTo>
                  <a:lnTo>
                    <a:pt x="20470" y="20101"/>
                  </a:lnTo>
                  <a:lnTo>
                    <a:pt x="20369" y="20134"/>
                  </a:lnTo>
                  <a:lnTo>
                    <a:pt x="20369" y="20202"/>
                  </a:lnTo>
                  <a:lnTo>
                    <a:pt x="20369" y="20235"/>
                  </a:lnTo>
                  <a:lnTo>
                    <a:pt x="20437" y="20572"/>
                  </a:lnTo>
                  <a:lnTo>
                    <a:pt x="20470" y="20639"/>
                  </a:lnTo>
                  <a:lnTo>
                    <a:pt x="20437" y="20707"/>
                  </a:lnTo>
                  <a:lnTo>
                    <a:pt x="20403" y="20774"/>
                  </a:lnTo>
                  <a:lnTo>
                    <a:pt x="20336" y="20808"/>
                  </a:lnTo>
                  <a:lnTo>
                    <a:pt x="19326" y="21077"/>
                  </a:lnTo>
                  <a:lnTo>
                    <a:pt x="17272" y="21616"/>
                  </a:lnTo>
                  <a:lnTo>
                    <a:pt x="13232" y="22659"/>
                  </a:lnTo>
                  <a:lnTo>
                    <a:pt x="9495" y="23636"/>
                  </a:lnTo>
                  <a:lnTo>
                    <a:pt x="7542" y="24141"/>
                  </a:lnTo>
                  <a:lnTo>
                    <a:pt x="6835" y="24343"/>
                  </a:lnTo>
                  <a:lnTo>
                    <a:pt x="6431" y="24444"/>
                  </a:lnTo>
                  <a:lnTo>
                    <a:pt x="5993" y="24511"/>
                  </a:lnTo>
                  <a:lnTo>
                    <a:pt x="5589" y="24511"/>
                  </a:lnTo>
                  <a:lnTo>
                    <a:pt x="5387" y="24477"/>
                  </a:lnTo>
                  <a:lnTo>
                    <a:pt x="5219" y="24410"/>
                  </a:lnTo>
                  <a:lnTo>
                    <a:pt x="5084" y="24309"/>
                  </a:lnTo>
                  <a:lnTo>
                    <a:pt x="4983" y="24174"/>
                  </a:lnTo>
                  <a:lnTo>
                    <a:pt x="4882" y="24006"/>
                  </a:lnTo>
                  <a:lnTo>
                    <a:pt x="4848" y="23770"/>
                  </a:lnTo>
                  <a:lnTo>
                    <a:pt x="4815" y="23737"/>
                  </a:lnTo>
                  <a:lnTo>
                    <a:pt x="3468" y="18249"/>
                  </a:lnTo>
                  <a:lnTo>
                    <a:pt x="2189" y="12761"/>
                  </a:lnTo>
                  <a:lnTo>
                    <a:pt x="2626" y="12727"/>
                  </a:lnTo>
                  <a:lnTo>
                    <a:pt x="3064" y="12626"/>
                  </a:lnTo>
                  <a:lnTo>
                    <a:pt x="3939" y="12424"/>
                  </a:lnTo>
                  <a:lnTo>
                    <a:pt x="5690" y="11987"/>
                  </a:lnTo>
                  <a:lnTo>
                    <a:pt x="9697" y="11010"/>
                  </a:lnTo>
                  <a:lnTo>
                    <a:pt x="13737" y="10000"/>
                  </a:lnTo>
                  <a:lnTo>
                    <a:pt x="15723" y="9495"/>
                  </a:lnTo>
                  <a:lnTo>
                    <a:pt x="17710" y="8923"/>
                  </a:lnTo>
                  <a:close/>
                  <a:moveTo>
                    <a:pt x="15488" y="1"/>
                  </a:moveTo>
                  <a:lnTo>
                    <a:pt x="11616" y="876"/>
                  </a:lnTo>
                  <a:lnTo>
                    <a:pt x="7744" y="1819"/>
                  </a:lnTo>
                  <a:lnTo>
                    <a:pt x="3939" y="2829"/>
                  </a:lnTo>
                  <a:lnTo>
                    <a:pt x="101" y="3906"/>
                  </a:lnTo>
                  <a:lnTo>
                    <a:pt x="68" y="3940"/>
                  </a:lnTo>
                  <a:lnTo>
                    <a:pt x="34" y="3974"/>
                  </a:lnTo>
                  <a:lnTo>
                    <a:pt x="34" y="4075"/>
                  </a:lnTo>
                  <a:lnTo>
                    <a:pt x="0" y="4108"/>
                  </a:lnTo>
                  <a:lnTo>
                    <a:pt x="0" y="4176"/>
                  </a:lnTo>
                  <a:lnTo>
                    <a:pt x="1078" y="9091"/>
                  </a:lnTo>
                  <a:lnTo>
                    <a:pt x="2189" y="14007"/>
                  </a:lnTo>
                  <a:lnTo>
                    <a:pt x="3367" y="18922"/>
                  </a:lnTo>
                  <a:lnTo>
                    <a:pt x="4579" y="23804"/>
                  </a:lnTo>
                  <a:lnTo>
                    <a:pt x="4579" y="23838"/>
                  </a:lnTo>
                  <a:lnTo>
                    <a:pt x="4613" y="23871"/>
                  </a:lnTo>
                  <a:lnTo>
                    <a:pt x="4714" y="23905"/>
                  </a:lnTo>
                  <a:lnTo>
                    <a:pt x="4714" y="24040"/>
                  </a:lnTo>
                  <a:lnTo>
                    <a:pt x="4781" y="24208"/>
                  </a:lnTo>
                  <a:lnTo>
                    <a:pt x="4848" y="24309"/>
                  </a:lnTo>
                  <a:lnTo>
                    <a:pt x="4916" y="24410"/>
                  </a:lnTo>
                  <a:lnTo>
                    <a:pt x="5017" y="24511"/>
                  </a:lnTo>
                  <a:lnTo>
                    <a:pt x="5151" y="24578"/>
                  </a:lnTo>
                  <a:lnTo>
                    <a:pt x="5421" y="24646"/>
                  </a:lnTo>
                  <a:lnTo>
                    <a:pt x="5724" y="24713"/>
                  </a:lnTo>
                  <a:lnTo>
                    <a:pt x="6027" y="24679"/>
                  </a:lnTo>
                  <a:lnTo>
                    <a:pt x="6330" y="24646"/>
                  </a:lnTo>
                  <a:lnTo>
                    <a:pt x="6633" y="24612"/>
                  </a:lnTo>
                  <a:lnTo>
                    <a:pt x="11144" y="23434"/>
                  </a:lnTo>
                  <a:lnTo>
                    <a:pt x="20672" y="21010"/>
                  </a:lnTo>
                  <a:lnTo>
                    <a:pt x="20706" y="20976"/>
                  </a:lnTo>
                  <a:lnTo>
                    <a:pt x="20740" y="20942"/>
                  </a:lnTo>
                  <a:lnTo>
                    <a:pt x="20740" y="20841"/>
                  </a:lnTo>
                  <a:lnTo>
                    <a:pt x="20672" y="20437"/>
                  </a:lnTo>
                  <a:lnTo>
                    <a:pt x="20740" y="20437"/>
                  </a:lnTo>
                  <a:lnTo>
                    <a:pt x="20773" y="20404"/>
                  </a:lnTo>
                  <a:lnTo>
                    <a:pt x="20807" y="20336"/>
                  </a:lnTo>
                  <a:lnTo>
                    <a:pt x="20807" y="20269"/>
                  </a:lnTo>
                  <a:lnTo>
                    <a:pt x="18316" y="10202"/>
                  </a:lnTo>
                  <a:lnTo>
                    <a:pt x="17104" y="5287"/>
                  </a:lnTo>
                  <a:lnTo>
                    <a:pt x="16498" y="2728"/>
                  </a:lnTo>
                  <a:lnTo>
                    <a:pt x="16195" y="1482"/>
                  </a:lnTo>
                  <a:lnTo>
                    <a:pt x="15791" y="236"/>
                  </a:lnTo>
                  <a:lnTo>
                    <a:pt x="15757" y="169"/>
                  </a:lnTo>
                  <a:lnTo>
                    <a:pt x="15690" y="169"/>
                  </a:lnTo>
                  <a:lnTo>
                    <a:pt x="15656" y="203"/>
                  </a:lnTo>
                  <a:lnTo>
                    <a:pt x="15656" y="270"/>
                  </a:lnTo>
                  <a:lnTo>
                    <a:pt x="15892" y="1482"/>
                  </a:lnTo>
                  <a:lnTo>
                    <a:pt x="16161" y="2694"/>
                  </a:lnTo>
                  <a:lnTo>
                    <a:pt x="16801" y="5118"/>
                  </a:lnTo>
                  <a:lnTo>
                    <a:pt x="17642" y="8620"/>
                  </a:lnTo>
                  <a:lnTo>
                    <a:pt x="13770" y="9697"/>
                  </a:lnTo>
                  <a:lnTo>
                    <a:pt x="11851" y="10202"/>
                  </a:lnTo>
                  <a:lnTo>
                    <a:pt x="9899" y="10707"/>
                  </a:lnTo>
                  <a:lnTo>
                    <a:pt x="6128" y="11616"/>
                  </a:lnTo>
                  <a:lnTo>
                    <a:pt x="5118" y="11852"/>
                  </a:lnTo>
                  <a:lnTo>
                    <a:pt x="4108" y="12054"/>
                  </a:lnTo>
                  <a:lnTo>
                    <a:pt x="3098" y="12290"/>
                  </a:lnTo>
                  <a:lnTo>
                    <a:pt x="2626" y="12424"/>
                  </a:lnTo>
                  <a:lnTo>
                    <a:pt x="2155" y="12593"/>
                  </a:lnTo>
                  <a:lnTo>
                    <a:pt x="1179" y="8384"/>
                  </a:lnTo>
                  <a:lnTo>
                    <a:pt x="270" y="4142"/>
                  </a:lnTo>
                  <a:lnTo>
                    <a:pt x="4074" y="3065"/>
                  </a:lnTo>
                  <a:lnTo>
                    <a:pt x="7879" y="2055"/>
                  </a:lnTo>
                  <a:lnTo>
                    <a:pt x="11717" y="1112"/>
                  </a:lnTo>
                  <a:lnTo>
                    <a:pt x="15555" y="270"/>
                  </a:lnTo>
                  <a:lnTo>
                    <a:pt x="15622" y="236"/>
                  </a:lnTo>
                  <a:lnTo>
                    <a:pt x="15622" y="203"/>
                  </a:lnTo>
                  <a:lnTo>
                    <a:pt x="15656" y="102"/>
                  </a:lnTo>
                  <a:lnTo>
                    <a:pt x="15589" y="34"/>
                  </a:lnTo>
                  <a:lnTo>
                    <a:pt x="155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6189103" y="4557312"/>
              <a:ext cx="148981" cy="220961"/>
            </a:xfrm>
            <a:custGeom>
              <a:avLst/>
              <a:gdLst/>
              <a:ahLst/>
              <a:cxnLst/>
              <a:rect l="l" t="t" r="r" b="b"/>
              <a:pathLst>
                <a:path w="2997" h="4445" extrusionOk="0">
                  <a:moveTo>
                    <a:pt x="1381" y="303"/>
                  </a:moveTo>
                  <a:lnTo>
                    <a:pt x="1818" y="337"/>
                  </a:lnTo>
                  <a:lnTo>
                    <a:pt x="1852" y="337"/>
                  </a:lnTo>
                  <a:lnTo>
                    <a:pt x="1919" y="606"/>
                  </a:lnTo>
                  <a:lnTo>
                    <a:pt x="2020" y="943"/>
                  </a:lnTo>
                  <a:lnTo>
                    <a:pt x="2222" y="1381"/>
                  </a:lnTo>
                  <a:lnTo>
                    <a:pt x="2357" y="1987"/>
                  </a:lnTo>
                  <a:lnTo>
                    <a:pt x="2492" y="2593"/>
                  </a:lnTo>
                  <a:lnTo>
                    <a:pt x="2727" y="3805"/>
                  </a:lnTo>
                  <a:lnTo>
                    <a:pt x="2525" y="3805"/>
                  </a:lnTo>
                  <a:lnTo>
                    <a:pt x="2357" y="3838"/>
                  </a:lnTo>
                  <a:lnTo>
                    <a:pt x="1987" y="3973"/>
                  </a:lnTo>
                  <a:lnTo>
                    <a:pt x="1751" y="4040"/>
                  </a:lnTo>
                  <a:lnTo>
                    <a:pt x="1515" y="4074"/>
                  </a:lnTo>
                  <a:lnTo>
                    <a:pt x="1280" y="4108"/>
                  </a:lnTo>
                  <a:lnTo>
                    <a:pt x="1044" y="4141"/>
                  </a:lnTo>
                  <a:lnTo>
                    <a:pt x="673" y="2391"/>
                  </a:lnTo>
                  <a:lnTo>
                    <a:pt x="471" y="1482"/>
                  </a:lnTo>
                  <a:lnTo>
                    <a:pt x="202" y="640"/>
                  </a:lnTo>
                  <a:lnTo>
                    <a:pt x="236" y="640"/>
                  </a:lnTo>
                  <a:lnTo>
                    <a:pt x="404" y="572"/>
                  </a:lnTo>
                  <a:lnTo>
                    <a:pt x="572" y="505"/>
                  </a:lnTo>
                  <a:lnTo>
                    <a:pt x="909" y="370"/>
                  </a:lnTo>
                  <a:lnTo>
                    <a:pt x="1145" y="337"/>
                  </a:lnTo>
                  <a:lnTo>
                    <a:pt x="1381" y="303"/>
                  </a:lnTo>
                  <a:close/>
                  <a:moveTo>
                    <a:pt x="1381" y="0"/>
                  </a:moveTo>
                  <a:lnTo>
                    <a:pt x="1145" y="34"/>
                  </a:lnTo>
                  <a:lnTo>
                    <a:pt x="909" y="67"/>
                  </a:lnTo>
                  <a:lnTo>
                    <a:pt x="673" y="135"/>
                  </a:lnTo>
                  <a:lnTo>
                    <a:pt x="471" y="202"/>
                  </a:lnTo>
                  <a:lnTo>
                    <a:pt x="269" y="337"/>
                  </a:lnTo>
                  <a:lnTo>
                    <a:pt x="135" y="505"/>
                  </a:lnTo>
                  <a:lnTo>
                    <a:pt x="135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06"/>
                  </a:lnTo>
                  <a:lnTo>
                    <a:pt x="135" y="1515"/>
                  </a:lnTo>
                  <a:lnTo>
                    <a:pt x="337" y="2424"/>
                  </a:lnTo>
                  <a:lnTo>
                    <a:pt x="775" y="4209"/>
                  </a:lnTo>
                  <a:lnTo>
                    <a:pt x="808" y="4276"/>
                  </a:lnTo>
                  <a:lnTo>
                    <a:pt x="808" y="4343"/>
                  </a:lnTo>
                  <a:lnTo>
                    <a:pt x="842" y="4377"/>
                  </a:lnTo>
                  <a:lnTo>
                    <a:pt x="876" y="4444"/>
                  </a:lnTo>
                  <a:lnTo>
                    <a:pt x="943" y="4444"/>
                  </a:lnTo>
                  <a:lnTo>
                    <a:pt x="1448" y="4343"/>
                  </a:lnTo>
                  <a:lnTo>
                    <a:pt x="1919" y="4276"/>
                  </a:lnTo>
                  <a:lnTo>
                    <a:pt x="2121" y="4242"/>
                  </a:lnTo>
                  <a:lnTo>
                    <a:pt x="2357" y="4175"/>
                  </a:lnTo>
                  <a:lnTo>
                    <a:pt x="2761" y="4040"/>
                  </a:lnTo>
                  <a:lnTo>
                    <a:pt x="2795" y="4108"/>
                  </a:lnTo>
                  <a:lnTo>
                    <a:pt x="2828" y="4141"/>
                  </a:lnTo>
                  <a:lnTo>
                    <a:pt x="2896" y="4141"/>
                  </a:lnTo>
                  <a:lnTo>
                    <a:pt x="2997" y="4074"/>
                  </a:lnTo>
                  <a:lnTo>
                    <a:pt x="2997" y="4040"/>
                  </a:lnTo>
                  <a:lnTo>
                    <a:pt x="2997" y="3973"/>
                  </a:lnTo>
                  <a:lnTo>
                    <a:pt x="2828" y="2997"/>
                  </a:lnTo>
                  <a:lnTo>
                    <a:pt x="2626" y="2054"/>
                  </a:lnTo>
                  <a:lnTo>
                    <a:pt x="2357" y="1111"/>
                  </a:lnTo>
                  <a:lnTo>
                    <a:pt x="1953" y="135"/>
                  </a:lnTo>
                  <a:lnTo>
                    <a:pt x="2020" y="135"/>
                  </a:lnTo>
                  <a:lnTo>
                    <a:pt x="2054" y="101"/>
                  </a:lnTo>
                  <a:lnTo>
                    <a:pt x="2054" y="67"/>
                  </a:lnTo>
                  <a:lnTo>
                    <a:pt x="2020" y="0"/>
                  </a:lnTo>
                  <a:lnTo>
                    <a:pt x="1919" y="0"/>
                  </a:lnTo>
                  <a:lnTo>
                    <a:pt x="1886" y="34"/>
                  </a:lnTo>
                  <a:lnTo>
                    <a:pt x="1818" y="34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5571506" y="3882797"/>
              <a:ext cx="659453" cy="175824"/>
            </a:xfrm>
            <a:custGeom>
              <a:avLst/>
              <a:gdLst/>
              <a:ahLst/>
              <a:cxnLst/>
              <a:rect l="l" t="t" r="r" b="b"/>
              <a:pathLst>
                <a:path w="13266" h="3537" extrusionOk="0">
                  <a:moveTo>
                    <a:pt x="13131" y="1"/>
                  </a:moveTo>
                  <a:lnTo>
                    <a:pt x="9933" y="910"/>
                  </a:lnTo>
                  <a:lnTo>
                    <a:pt x="6734" y="1752"/>
                  </a:lnTo>
                  <a:lnTo>
                    <a:pt x="3401" y="2560"/>
                  </a:lnTo>
                  <a:lnTo>
                    <a:pt x="2559" y="2762"/>
                  </a:lnTo>
                  <a:lnTo>
                    <a:pt x="1718" y="2930"/>
                  </a:lnTo>
                  <a:lnTo>
                    <a:pt x="876" y="3132"/>
                  </a:lnTo>
                  <a:lnTo>
                    <a:pt x="472" y="3233"/>
                  </a:lnTo>
                  <a:lnTo>
                    <a:pt x="68" y="3368"/>
                  </a:lnTo>
                  <a:lnTo>
                    <a:pt x="34" y="3401"/>
                  </a:lnTo>
                  <a:lnTo>
                    <a:pt x="1" y="3469"/>
                  </a:lnTo>
                  <a:lnTo>
                    <a:pt x="34" y="3502"/>
                  </a:lnTo>
                  <a:lnTo>
                    <a:pt x="102" y="3536"/>
                  </a:lnTo>
                  <a:lnTo>
                    <a:pt x="472" y="3502"/>
                  </a:lnTo>
                  <a:lnTo>
                    <a:pt x="876" y="3435"/>
                  </a:lnTo>
                  <a:lnTo>
                    <a:pt x="1650" y="3267"/>
                  </a:lnTo>
                  <a:lnTo>
                    <a:pt x="3233" y="2896"/>
                  </a:lnTo>
                  <a:lnTo>
                    <a:pt x="6566" y="2088"/>
                  </a:lnTo>
                  <a:lnTo>
                    <a:pt x="9899" y="1213"/>
                  </a:lnTo>
                  <a:lnTo>
                    <a:pt x="13199" y="270"/>
                  </a:lnTo>
                  <a:lnTo>
                    <a:pt x="13232" y="237"/>
                  </a:lnTo>
                  <a:lnTo>
                    <a:pt x="13266" y="203"/>
                  </a:lnTo>
                  <a:lnTo>
                    <a:pt x="13266" y="102"/>
                  </a:lnTo>
                  <a:lnTo>
                    <a:pt x="13232" y="35"/>
                  </a:lnTo>
                  <a:lnTo>
                    <a:pt x="13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6379890" y="4691181"/>
              <a:ext cx="31814" cy="16802"/>
            </a:xfrm>
            <a:custGeom>
              <a:avLst/>
              <a:gdLst/>
              <a:ahLst/>
              <a:cxnLst/>
              <a:rect l="l" t="t" r="r" b="b"/>
              <a:pathLst>
                <a:path w="640" h="338" extrusionOk="0">
                  <a:moveTo>
                    <a:pt x="505" y="1"/>
                  </a:moveTo>
                  <a:lnTo>
                    <a:pt x="236" y="135"/>
                  </a:lnTo>
                  <a:lnTo>
                    <a:pt x="135" y="169"/>
                  </a:lnTo>
                  <a:lnTo>
                    <a:pt x="0" y="236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169" y="337"/>
                  </a:lnTo>
                  <a:lnTo>
                    <a:pt x="303" y="304"/>
                  </a:lnTo>
                  <a:lnTo>
                    <a:pt x="472" y="236"/>
                  </a:lnTo>
                  <a:lnTo>
                    <a:pt x="606" y="169"/>
                  </a:lnTo>
                  <a:lnTo>
                    <a:pt x="640" y="135"/>
                  </a:lnTo>
                  <a:lnTo>
                    <a:pt x="640" y="102"/>
                  </a:lnTo>
                  <a:lnTo>
                    <a:pt x="640" y="34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6378199" y="4674429"/>
              <a:ext cx="23463" cy="15112"/>
            </a:xfrm>
            <a:custGeom>
              <a:avLst/>
              <a:gdLst/>
              <a:ahLst/>
              <a:cxnLst/>
              <a:rect l="l" t="t" r="r" b="b"/>
              <a:pathLst>
                <a:path w="472" h="304" extrusionOk="0">
                  <a:moveTo>
                    <a:pt x="371" y="1"/>
                  </a:moveTo>
                  <a:lnTo>
                    <a:pt x="270" y="35"/>
                  </a:lnTo>
                  <a:lnTo>
                    <a:pt x="68" y="136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4" y="270"/>
                  </a:lnTo>
                  <a:lnTo>
                    <a:pt x="102" y="304"/>
                  </a:lnTo>
                  <a:lnTo>
                    <a:pt x="337" y="237"/>
                  </a:lnTo>
                  <a:lnTo>
                    <a:pt x="438" y="169"/>
                  </a:lnTo>
                  <a:lnTo>
                    <a:pt x="472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6327992" y="4632623"/>
              <a:ext cx="120547" cy="108815"/>
            </a:xfrm>
            <a:custGeom>
              <a:avLst/>
              <a:gdLst/>
              <a:ahLst/>
              <a:cxnLst/>
              <a:rect l="l" t="t" r="r" b="b"/>
              <a:pathLst>
                <a:path w="2425" h="2189" extrusionOk="0">
                  <a:moveTo>
                    <a:pt x="1785" y="236"/>
                  </a:moveTo>
                  <a:lnTo>
                    <a:pt x="1987" y="741"/>
                  </a:lnTo>
                  <a:lnTo>
                    <a:pt x="2122" y="1111"/>
                  </a:lnTo>
                  <a:lnTo>
                    <a:pt x="2189" y="1347"/>
                  </a:lnTo>
                  <a:lnTo>
                    <a:pt x="2189" y="1414"/>
                  </a:lnTo>
                  <a:lnTo>
                    <a:pt x="2189" y="1482"/>
                  </a:lnTo>
                  <a:lnTo>
                    <a:pt x="2054" y="1583"/>
                  </a:lnTo>
                  <a:lnTo>
                    <a:pt x="1886" y="1650"/>
                  </a:lnTo>
                  <a:lnTo>
                    <a:pt x="1516" y="1751"/>
                  </a:lnTo>
                  <a:lnTo>
                    <a:pt x="1112" y="1852"/>
                  </a:lnTo>
                  <a:lnTo>
                    <a:pt x="910" y="1919"/>
                  </a:lnTo>
                  <a:lnTo>
                    <a:pt x="674" y="1953"/>
                  </a:lnTo>
                  <a:lnTo>
                    <a:pt x="539" y="1381"/>
                  </a:lnTo>
                  <a:lnTo>
                    <a:pt x="506" y="1078"/>
                  </a:lnTo>
                  <a:lnTo>
                    <a:pt x="472" y="909"/>
                  </a:lnTo>
                  <a:lnTo>
                    <a:pt x="405" y="775"/>
                  </a:lnTo>
                  <a:lnTo>
                    <a:pt x="1112" y="472"/>
                  </a:lnTo>
                  <a:lnTo>
                    <a:pt x="1785" y="236"/>
                  </a:lnTo>
                  <a:close/>
                  <a:moveTo>
                    <a:pt x="1819" y="0"/>
                  </a:moveTo>
                  <a:lnTo>
                    <a:pt x="1112" y="236"/>
                  </a:lnTo>
                  <a:lnTo>
                    <a:pt x="371" y="539"/>
                  </a:lnTo>
                  <a:lnTo>
                    <a:pt x="337" y="505"/>
                  </a:lnTo>
                  <a:lnTo>
                    <a:pt x="270" y="505"/>
                  </a:lnTo>
                  <a:lnTo>
                    <a:pt x="236" y="539"/>
                  </a:lnTo>
                  <a:lnTo>
                    <a:pt x="236" y="573"/>
                  </a:lnTo>
                  <a:lnTo>
                    <a:pt x="236" y="606"/>
                  </a:lnTo>
                  <a:lnTo>
                    <a:pt x="68" y="674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34" y="842"/>
                  </a:lnTo>
                  <a:lnTo>
                    <a:pt x="102" y="909"/>
                  </a:lnTo>
                  <a:lnTo>
                    <a:pt x="135" y="909"/>
                  </a:lnTo>
                  <a:lnTo>
                    <a:pt x="203" y="876"/>
                  </a:lnTo>
                  <a:lnTo>
                    <a:pt x="236" y="876"/>
                  </a:lnTo>
                  <a:lnTo>
                    <a:pt x="270" y="1179"/>
                  </a:lnTo>
                  <a:lnTo>
                    <a:pt x="304" y="1482"/>
                  </a:lnTo>
                  <a:lnTo>
                    <a:pt x="472" y="2088"/>
                  </a:lnTo>
                  <a:lnTo>
                    <a:pt x="539" y="2155"/>
                  </a:lnTo>
                  <a:lnTo>
                    <a:pt x="607" y="2189"/>
                  </a:lnTo>
                  <a:lnTo>
                    <a:pt x="842" y="2189"/>
                  </a:lnTo>
                  <a:lnTo>
                    <a:pt x="1112" y="2121"/>
                  </a:lnTo>
                  <a:lnTo>
                    <a:pt x="1583" y="1987"/>
                  </a:lnTo>
                  <a:lnTo>
                    <a:pt x="1987" y="1852"/>
                  </a:lnTo>
                  <a:lnTo>
                    <a:pt x="2155" y="1785"/>
                  </a:lnTo>
                  <a:lnTo>
                    <a:pt x="2357" y="1650"/>
                  </a:lnTo>
                  <a:lnTo>
                    <a:pt x="2391" y="1583"/>
                  </a:lnTo>
                  <a:lnTo>
                    <a:pt x="2425" y="1515"/>
                  </a:lnTo>
                  <a:lnTo>
                    <a:pt x="2425" y="1313"/>
                  </a:lnTo>
                  <a:lnTo>
                    <a:pt x="2324" y="1010"/>
                  </a:lnTo>
                  <a:lnTo>
                    <a:pt x="2223" y="707"/>
                  </a:lnTo>
                  <a:lnTo>
                    <a:pt x="1987" y="68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6229268" y="3896219"/>
              <a:ext cx="71980" cy="234333"/>
            </a:xfrm>
            <a:custGeom>
              <a:avLst/>
              <a:gdLst/>
              <a:ahLst/>
              <a:cxnLst/>
              <a:rect l="l" t="t" r="r" b="b"/>
              <a:pathLst>
                <a:path w="1448" h="4714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135" y="1044"/>
                  </a:lnTo>
                  <a:lnTo>
                    <a:pt x="438" y="2088"/>
                  </a:lnTo>
                  <a:lnTo>
                    <a:pt x="1145" y="4613"/>
                  </a:lnTo>
                  <a:lnTo>
                    <a:pt x="1179" y="4680"/>
                  </a:lnTo>
                  <a:lnTo>
                    <a:pt x="1212" y="4714"/>
                  </a:lnTo>
                  <a:lnTo>
                    <a:pt x="1313" y="4714"/>
                  </a:lnTo>
                  <a:lnTo>
                    <a:pt x="1381" y="4680"/>
                  </a:lnTo>
                  <a:lnTo>
                    <a:pt x="1414" y="4646"/>
                  </a:lnTo>
                  <a:lnTo>
                    <a:pt x="1448" y="4613"/>
                  </a:lnTo>
                  <a:lnTo>
                    <a:pt x="1448" y="4545"/>
                  </a:lnTo>
                  <a:lnTo>
                    <a:pt x="741" y="1987"/>
                  </a:lnTo>
                  <a:lnTo>
                    <a:pt x="606" y="1482"/>
                  </a:lnTo>
                  <a:lnTo>
                    <a:pt x="472" y="943"/>
                  </a:lnTo>
                  <a:lnTo>
                    <a:pt x="404" y="674"/>
                  </a:lnTo>
                  <a:lnTo>
                    <a:pt x="303" y="438"/>
                  </a:lnTo>
                  <a:lnTo>
                    <a:pt x="202" y="20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5559774" y="3927984"/>
              <a:ext cx="333107" cy="88782"/>
            </a:xfrm>
            <a:custGeom>
              <a:avLst/>
              <a:gdLst/>
              <a:ahLst/>
              <a:cxnLst/>
              <a:rect l="l" t="t" r="r" b="b"/>
              <a:pathLst>
                <a:path w="6701" h="1786" extrusionOk="0">
                  <a:moveTo>
                    <a:pt x="6600" y="1"/>
                  </a:moveTo>
                  <a:lnTo>
                    <a:pt x="5624" y="102"/>
                  </a:lnTo>
                  <a:lnTo>
                    <a:pt x="4647" y="270"/>
                  </a:lnTo>
                  <a:lnTo>
                    <a:pt x="2728" y="674"/>
                  </a:lnTo>
                  <a:lnTo>
                    <a:pt x="1718" y="910"/>
                  </a:lnTo>
                  <a:lnTo>
                    <a:pt x="708" y="1179"/>
                  </a:lnTo>
                  <a:lnTo>
                    <a:pt x="472" y="1247"/>
                  </a:lnTo>
                  <a:lnTo>
                    <a:pt x="270" y="1348"/>
                  </a:lnTo>
                  <a:lnTo>
                    <a:pt x="102" y="1482"/>
                  </a:lnTo>
                  <a:lnTo>
                    <a:pt x="1" y="1684"/>
                  </a:lnTo>
                  <a:lnTo>
                    <a:pt x="1" y="1752"/>
                  </a:lnTo>
                  <a:lnTo>
                    <a:pt x="35" y="1785"/>
                  </a:lnTo>
                  <a:lnTo>
                    <a:pt x="136" y="1785"/>
                  </a:lnTo>
                  <a:lnTo>
                    <a:pt x="270" y="1651"/>
                  </a:lnTo>
                  <a:lnTo>
                    <a:pt x="405" y="1550"/>
                  </a:lnTo>
                  <a:lnTo>
                    <a:pt x="607" y="1482"/>
                  </a:lnTo>
                  <a:lnTo>
                    <a:pt x="775" y="1415"/>
                  </a:lnTo>
                  <a:lnTo>
                    <a:pt x="1179" y="1314"/>
                  </a:lnTo>
                  <a:lnTo>
                    <a:pt x="1516" y="1247"/>
                  </a:lnTo>
                  <a:lnTo>
                    <a:pt x="3300" y="876"/>
                  </a:lnTo>
                  <a:lnTo>
                    <a:pt x="4142" y="708"/>
                  </a:lnTo>
                  <a:lnTo>
                    <a:pt x="4950" y="573"/>
                  </a:lnTo>
                  <a:lnTo>
                    <a:pt x="5792" y="405"/>
                  </a:lnTo>
                  <a:lnTo>
                    <a:pt x="6634" y="237"/>
                  </a:lnTo>
                  <a:lnTo>
                    <a:pt x="6667" y="237"/>
                  </a:lnTo>
                  <a:lnTo>
                    <a:pt x="6701" y="203"/>
                  </a:lnTo>
                  <a:lnTo>
                    <a:pt x="6701" y="102"/>
                  </a:lnTo>
                  <a:lnTo>
                    <a:pt x="6667" y="35"/>
                  </a:lnTo>
                  <a:lnTo>
                    <a:pt x="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5650197" y="3956468"/>
              <a:ext cx="562369" cy="262817"/>
            </a:xfrm>
            <a:custGeom>
              <a:avLst/>
              <a:gdLst/>
              <a:ahLst/>
              <a:cxnLst/>
              <a:rect l="l" t="t" r="r" b="b"/>
              <a:pathLst>
                <a:path w="11313" h="5287" extrusionOk="0">
                  <a:moveTo>
                    <a:pt x="10336" y="270"/>
                  </a:moveTo>
                  <a:lnTo>
                    <a:pt x="10370" y="539"/>
                  </a:lnTo>
                  <a:lnTo>
                    <a:pt x="10403" y="808"/>
                  </a:lnTo>
                  <a:lnTo>
                    <a:pt x="10572" y="1347"/>
                  </a:lnTo>
                  <a:lnTo>
                    <a:pt x="10774" y="1852"/>
                  </a:lnTo>
                  <a:lnTo>
                    <a:pt x="10976" y="2357"/>
                  </a:lnTo>
                  <a:lnTo>
                    <a:pt x="10370" y="2626"/>
                  </a:lnTo>
                  <a:lnTo>
                    <a:pt x="9696" y="2862"/>
                  </a:lnTo>
                  <a:lnTo>
                    <a:pt x="9057" y="3098"/>
                  </a:lnTo>
                  <a:lnTo>
                    <a:pt x="8383" y="3300"/>
                  </a:lnTo>
                  <a:lnTo>
                    <a:pt x="7037" y="3603"/>
                  </a:lnTo>
                  <a:lnTo>
                    <a:pt x="5690" y="3906"/>
                  </a:lnTo>
                  <a:lnTo>
                    <a:pt x="4444" y="4108"/>
                  </a:lnTo>
                  <a:lnTo>
                    <a:pt x="3198" y="4343"/>
                  </a:lnTo>
                  <a:lnTo>
                    <a:pt x="2559" y="4512"/>
                  </a:lnTo>
                  <a:lnTo>
                    <a:pt x="1953" y="4680"/>
                  </a:lnTo>
                  <a:lnTo>
                    <a:pt x="1347" y="4882"/>
                  </a:lnTo>
                  <a:lnTo>
                    <a:pt x="774" y="5118"/>
                  </a:lnTo>
                  <a:lnTo>
                    <a:pt x="572" y="4478"/>
                  </a:lnTo>
                  <a:lnTo>
                    <a:pt x="370" y="3838"/>
                  </a:lnTo>
                  <a:lnTo>
                    <a:pt x="269" y="3266"/>
                  </a:lnTo>
                  <a:lnTo>
                    <a:pt x="236" y="2997"/>
                  </a:lnTo>
                  <a:lnTo>
                    <a:pt x="168" y="2727"/>
                  </a:lnTo>
                  <a:lnTo>
                    <a:pt x="808" y="2626"/>
                  </a:lnTo>
                  <a:lnTo>
                    <a:pt x="1448" y="2492"/>
                  </a:lnTo>
                  <a:lnTo>
                    <a:pt x="2727" y="2189"/>
                  </a:lnTo>
                  <a:lnTo>
                    <a:pt x="4007" y="1818"/>
                  </a:lnTo>
                  <a:lnTo>
                    <a:pt x="5252" y="1515"/>
                  </a:lnTo>
                  <a:lnTo>
                    <a:pt x="10336" y="270"/>
                  </a:lnTo>
                  <a:close/>
                  <a:moveTo>
                    <a:pt x="10336" y="0"/>
                  </a:moveTo>
                  <a:lnTo>
                    <a:pt x="5185" y="1246"/>
                  </a:lnTo>
                  <a:lnTo>
                    <a:pt x="2626" y="1818"/>
                  </a:lnTo>
                  <a:lnTo>
                    <a:pt x="1347" y="2189"/>
                  </a:lnTo>
                  <a:lnTo>
                    <a:pt x="741" y="2357"/>
                  </a:lnTo>
                  <a:lnTo>
                    <a:pt x="101" y="2593"/>
                  </a:lnTo>
                  <a:lnTo>
                    <a:pt x="67" y="2492"/>
                  </a:lnTo>
                  <a:lnTo>
                    <a:pt x="67" y="2525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929"/>
                  </a:lnTo>
                  <a:lnTo>
                    <a:pt x="34" y="3199"/>
                  </a:lnTo>
                  <a:lnTo>
                    <a:pt x="101" y="3704"/>
                  </a:lnTo>
                  <a:lnTo>
                    <a:pt x="202" y="4074"/>
                  </a:lnTo>
                  <a:lnTo>
                    <a:pt x="303" y="4444"/>
                  </a:lnTo>
                  <a:lnTo>
                    <a:pt x="539" y="5185"/>
                  </a:lnTo>
                  <a:lnTo>
                    <a:pt x="606" y="5253"/>
                  </a:lnTo>
                  <a:lnTo>
                    <a:pt x="640" y="5286"/>
                  </a:lnTo>
                  <a:lnTo>
                    <a:pt x="673" y="5286"/>
                  </a:lnTo>
                  <a:lnTo>
                    <a:pt x="741" y="5253"/>
                  </a:lnTo>
                  <a:lnTo>
                    <a:pt x="1347" y="5118"/>
                  </a:lnTo>
                  <a:lnTo>
                    <a:pt x="1953" y="4983"/>
                  </a:lnTo>
                  <a:lnTo>
                    <a:pt x="2592" y="4815"/>
                  </a:lnTo>
                  <a:lnTo>
                    <a:pt x="3198" y="4646"/>
                  </a:lnTo>
                  <a:lnTo>
                    <a:pt x="4579" y="4377"/>
                  </a:lnTo>
                  <a:lnTo>
                    <a:pt x="5993" y="4108"/>
                  </a:lnTo>
                  <a:lnTo>
                    <a:pt x="7340" y="3838"/>
                  </a:lnTo>
                  <a:lnTo>
                    <a:pt x="8653" y="3502"/>
                  </a:lnTo>
                  <a:lnTo>
                    <a:pt x="9292" y="3300"/>
                  </a:lnTo>
                  <a:lnTo>
                    <a:pt x="9932" y="3064"/>
                  </a:lnTo>
                  <a:lnTo>
                    <a:pt x="10572" y="2828"/>
                  </a:lnTo>
                  <a:lnTo>
                    <a:pt x="11211" y="2559"/>
                  </a:lnTo>
                  <a:lnTo>
                    <a:pt x="11245" y="2525"/>
                  </a:lnTo>
                  <a:lnTo>
                    <a:pt x="11279" y="2458"/>
                  </a:lnTo>
                  <a:lnTo>
                    <a:pt x="11312" y="2391"/>
                  </a:lnTo>
                  <a:lnTo>
                    <a:pt x="11279" y="2290"/>
                  </a:lnTo>
                  <a:lnTo>
                    <a:pt x="11043" y="1751"/>
                  </a:lnTo>
                  <a:lnTo>
                    <a:pt x="10875" y="1212"/>
                  </a:lnTo>
                  <a:lnTo>
                    <a:pt x="10504" y="101"/>
                  </a:lnTo>
                  <a:lnTo>
                    <a:pt x="10504" y="68"/>
                  </a:lnTo>
                  <a:lnTo>
                    <a:pt x="10504" y="34"/>
                  </a:lnTo>
                  <a:lnTo>
                    <a:pt x="10471" y="34"/>
                  </a:lnTo>
                  <a:lnTo>
                    <a:pt x="104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5568175" y="4056882"/>
              <a:ext cx="61939" cy="241044"/>
            </a:xfrm>
            <a:custGeom>
              <a:avLst/>
              <a:gdLst/>
              <a:ahLst/>
              <a:cxnLst/>
              <a:rect l="l" t="t" r="r" b="b"/>
              <a:pathLst>
                <a:path w="1246" h="4849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34" y="741"/>
                  </a:lnTo>
                  <a:lnTo>
                    <a:pt x="101" y="1010"/>
                  </a:lnTo>
                  <a:lnTo>
                    <a:pt x="337" y="1987"/>
                  </a:lnTo>
                  <a:lnTo>
                    <a:pt x="674" y="3401"/>
                  </a:lnTo>
                  <a:lnTo>
                    <a:pt x="842" y="4074"/>
                  </a:lnTo>
                  <a:lnTo>
                    <a:pt x="1044" y="4781"/>
                  </a:lnTo>
                  <a:lnTo>
                    <a:pt x="1078" y="4849"/>
                  </a:lnTo>
                  <a:lnTo>
                    <a:pt x="1179" y="4849"/>
                  </a:lnTo>
                  <a:lnTo>
                    <a:pt x="1246" y="4815"/>
                  </a:lnTo>
                  <a:lnTo>
                    <a:pt x="1246" y="4714"/>
                  </a:lnTo>
                  <a:lnTo>
                    <a:pt x="1145" y="4074"/>
                  </a:lnTo>
                  <a:lnTo>
                    <a:pt x="977" y="3435"/>
                  </a:lnTo>
                  <a:lnTo>
                    <a:pt x="674" y="2155"/>
                  </a:lnTo>
                  <a:lnTo>
                    <a:pt x="573" y="1616"/>
                  </a:lnTo>
                  <a:lnTo>
                    <a:pt x="438" y="1044"/>
                  </a:lnTo>
                  <a:lnTo>
                    <a:pt x="371" y="741"/>
                  </a:lnTo>
                  <a:lnTo>
                    <a:pt x="303" y="472"/>
                  </a:lnTo>
                  <a:lnTo>
                    <a:pt x="169" y="236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5625093" y="4127172"/>
              <a:ext cx="664474" cy="175775"/>
            </a:xfrm>
            <a:custGeom>
              <a:avLst/>
              <a:gdLst/>
              <a:ahLst/>
              <a:cxnLst/>
              <a:rect l="l" t="t" r="r" b="b"/>
              <a:pathLst>
                <a:path w="13367" h="3536" extrusionOk="0">
                  <a:moveTo>
                    <a:pt x="13198" y="0"/>
                  </a:moveTo>
                  <a:lnTo>
                    <a:pt x="11582" y="505"/>
                  </a:lnTo>
                  <a:lnTo>
                    <a:pt x="9932" y="977"/>
                  </a:lnTo>
                  <a:lnTo>
                    <a:pt x="6666" y="1886"/>
                  </a:lnTo>
                  <a:lnTo>
                    <a:pt x="5017" y="2290"/>
                  </a:lnTo>
                  <a:lnTo>
                    <a:pt x="3367" y="2694"/>
                  </a:lnTo>
                  <a:lnTo>
                    <a:pt x="2525" y="2862"/>
                  </a:lnTo>
                  <a:lnTo>
                    <a:pt x="1683" y="3031"/>
                  </a:lnTo>
                  <a:lnTo>
                    <a:pt x="842" y="3233"/>
                  </a:lnTo>
                  <a:lnTo>
                    <a:pt x="438" y="3334"/>
                  </a:lnTo>
                  <a:lnTo>
                    <a:pt x="34" y="3502"/>
                  </a:lnTo>
                  <a:lnTo>
                    <a:pt x="0" y="3536"/>
                  </a:lnTo>
                  <a:lnTo>
                    <a:pt x="438" y="3536"/>
                  </a:lnTo>
                  <a:lnTo>
                    <a:pt x="808" y="3468"/>
                  </a:lnTo>
                  <a:lnTo>
                    <a:pt x="1616" y="3334"/>
                  </a:lnTo>
                  <a:lnTo>
                    <a:pt x="3165" y="2963"/>
                  </a:lnTo>
                  <a:lnTo>
                    <a:pt x="6464" y="2189"/>
                  </a:lnTo>
                  <a:lnTo>
                    <a:pt x="8181" y="1751"/>
                  </a:lnTo>
                  <a:lnTo>
                    <a:pt x="9898" y="1280"/>
                  </a:lnTo>
                  <a:lnTo>
                    <a:pt x="11582" y="775"/>
                  </a:lnTo>
                  <a:lnTo>
                    <a:pt x="13299" y="270"/>
                  </a:lnTo>
                  <a:lnTo>
                    <a:pt x="13333" y="236"/>
                  </a:lnTo>
                  <a:lnTo>
                    <a:pt x="13366" y="202"/>
                  </a:lnTo>
                  <a:lnTo>
                    <a:pt x="13366" y="101"/>
                  </a:lnTo>
                  <a:lnTo>
                    <a:pt x="13333" y="34"/>
                  </a:lnTo>
                  <a:lnTo>
                    <a:pt x="132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5804148" y="4471960"/>
              <a:ext cx="30174" cy="48567"/>
            </a:xfrm>
            <a:custGeom>
              <a:avLst/>
              <a:gdLst/>
              <a:ahLst/>
              <a:cxnLst/>
              <a:rect l="l" t="t" r="r" b="b"/>
              <a:pathLst>
                <a:path w="607" h="977" extrusionOk="0">
                  <a:moveTo>
                    <a:pt x="337" y="0"/>
                  </a:moveTo>
                  <a:lnTo>
                    <a:pt x="169" y="101"/>
                  </a:lnTo>
                  <a:lnTo>
                    <a:pt x="68" y="168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70"/>
                  </a:lnTo>
                  <a:lnTo>
                    <a:pt x="135" y="370"/>
                  </a:lnTo>
                  <a:lnTo>
                    <a:pt x="236" y="303"/>
                  </a:lnTo>
                  <a:lnTo>
                    <a:pt x="371" y="236"/>
                  </a:lnTo>
                  <a:lnTo>
                    <a:pt x="270" y="606"/>
                  </a:lnTo>
                  <a:lnTo>
                    <a:pt x="236" y="808"/>
                  </a:lnTo>
                  <a:lnTo>
                    <a:pt x="270" y="875"/>
                  </a:lnTo>
                  <a:lnTo>
                    <a:pt x="304" y="976"/>
                  </a:lnTo>
                  <a:lnTo>
                    <a:pt x="371" y="976"/>
                  </a:lnTo>
                  <a:lnTo>
                    <a:pt x="438" y="943"/>
                  </a:lnTo>
                  <a:lnTo>
                    <a:pt x="472" y="842"/>
                  </a:lnTo>
                  <a:lnTo>
                    <a:pt x="506" y="741"/>
                  </a:lnTo>
                  <a:lnTo>
                    <a:pt x="506" y="505"/>
                  </a:lnTo>
                  <a:lnTo>
                    <a:pt x="607" y="303"/>
                  </a:lnTo>
                  <a:lnTo>
                    <a:pt x="607" y="202"/>
                  </a:lnTo>
                  <a:lnTo>
                    <a:pt x="607" y="101"/>
                  </a:lnTo>
                  <a:lnTo>
                    <a:pt x="539" y="67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6302889" y="4356434"/>
              <a:ext cx="15112" cy="11781"/>
            </a:xfrm>
            <a:custGeom>
              <a:avLst/>
              <a:gdLst/>
              <a:ahLst/>
              <a:cxnLst/>
              <a:rect l="l" t="t" r="r" b="b"/>
              <a:pathLst>
                <a:path w="304" h="237" extrusionOk="0">
                  <a:moveTo>
                    <a:pt x="135" y="1"/>
                  </a:moveTo>
                  <a:lnTo>
                    <a:pt x="68" y="35"/>
                  </a:lnTo>
                  <a:lnTo>
                    <a:pt x="1" y="68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68" y="237"/>
                  </a:lnTo>
                  <a:lnTo>
                    <a:pt x="203" y="237"/>
                  </a:lnTo>
                  <a:lnTo>
                    <a:pt x="270" y="203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6329683" y="4455208"/>
              <a:ext cx="30174" cy="55278"/>
            </a:xfrm>
            <a:custGeom>
              <a:avLst/>
              <a:gdLst/>
              <a:ahLst/>
              <a:cxnLst/>
              <a:rect l="l" t="t" r="r" b="b"/>
              <a:pathLst>
                <a:path w="607" h="1112" extrusionOk="0">
                  <a:moveTo>
                    <a:pt x="573" y="0"/>
                  </a:moveTo>
                  <a:lnTo>
                    <a:pt x="404" y="202"/>
                  </a:lnTo>
                  <a:lnTo>
                    <a:pt x="270" y="438"/>
                  </a:lnTo>
                  <a:lnTo>
                    <a:pt x="101" y="303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202" y="573"/>
                  </a:lnTo>
                  <a:lnTo>
                    <a:pt x="34" y="977"/>
                  </a:lnTo>
                  <a:lnTo>
                    <a:pt x="34" y="1010"/>
                  </a:lnTo>
                  <a:lnTo>
                    <a:pt x="68" y="1078"/>
                  </a:lnTo>
                  <a:lnTo>
                    <a:pt x="135" y="1111"/>
                  </a:lnTo>
                  <a:lnTo>
                    <a:pt x="202" y="1111"/>
                  </a:lnTo>
                  <a:lnTo>
                    <a:pt x="236" y="1078"/>
                  </a:lnTo>
                  <a:lnTo>
                    <a:pt x="270" y="1044"/>
                  </a:lnTo>
                  <a:lnTo>
                    <a:pt x="371" y="707"/>
                  </a:lnTo>
                  <a:lnTo>
                    <a:pt x="404" y="741"/>
                  </a:lnTo>
                  <a:lnTo>
                    <a:pt x="472" y="741"/>
                  </a:lnTo>
                  <a:lnTo>
                    <a:pt x="505" y="707"/>
                  </a:lnTo>
                  <a:lnTo>
                    <a:pt x="539" y="674"/>
                  </a:lnTo>
                  <a:lnTo>
                    <a:pt x="505" y="606"/>
                  </a:lnTo>
                  <a:lnTo>
                    <a:pt x="438" y="573"/>
                  </a:lnTo>
                  <a:lnTo>
                    <a:pt x="472" y="505"/>
                  </a:lnTo>
                  <a:lnTo>
                    <a:pt x="539" y="270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6287827" y="4418373"/>
              <a:ext cx="117216" cy="113886"/>
            </a:xfrm>
            <a:custGeom>
              <a:avLst/>
              <a:gdLst/>
              <a:ahLst/>
              <a:cxnLst/>
              <a:rect l="l" t="t" r="r" b="b"/>
              <a:pathLst>
                <a:path w="2358" h="2291" extrusionOk="0">
                  <a:moveTo>
                    <a:pt x="1886" y="236"/>
                  </a:moveTo>
                  <a:lnTo>
                    <a:pt x="1953" y="708"/>
                  </a:lnTo>
                  <a:lnTo>
                    <a:pt x="2054" y="1145"/>
                  </a:lnTo>
                  <a:lnTo>
                    <a:pt x="2088" y="1482"/>
                  </a:lnTo>
                  <a:lnTo>
                    <a:pt x="2122" y="1549"/>
                  </a:lnTo>
                  <a:lnTo>
                    <a:pt x="2122" y="1617"/>
                  </a:lnTo>
                  <a:lnTo>
                    <a:pt x="2088" y="1684"/>
                  </a:lnTo>
                  <a:lnTo>
                    <a:pt x="1987" y="1684"/>
                  </a:lnTo>
                  <a:lnTo>
                    <a:pt x="1381" y="1886"/>
                  </a:lnTo>
                  <a:lnTo>
                    <a:pt x="910" y="1987"/>
                  </a:lnTo>
                  <a:lnTo>
                    <a:pt x="708" y="2021"/>
                  </a:lnTo>
                  <a:lnTo>
                    <a:pt x="573" y="1953"/>
                  </a:lnTo>
                  <a:lnTo>
                    <a:pt x="472" y="1852"/>
                  </a:lnTo>
                  <a:lnTo>
                    <a:pt x="405" y="1684"/>
                  </a:lnTo>
                  <a:lnTo>
                    <a:pt x="304" y="1213"/>
                  </a:lnTo>
                  <a:lnTo>
                    <a:pt x="169" y="775"/>
                  </a:lnTo>
                  <a:lnTo>
                    <a:pt x="371" y="741"/>
                  </a:lnTo>
                  <a:lnTo>
                    <a:pt x="573" y="708"/>
                  </a:lnTo>
                  <a:lnTo>
                    <a:pt x="977" y="573"/>
                  </a:lnTo>
                  <a:lnTo>
                    <a:pt x="1448" y="472"/>
                  </a:lnTo>
                  <a:lnTo>
                    <a:pt x="1684" y="371"/>
                  </a:lnTo>
                  <a:lnTo>
                    <a:pt x="1886" y="236"/>
                  </a:lnTo>
                  <a:close/>
                  <a:moveTo>
                    <a:pt x="1819" y="1"/>
                  </a:moveTo>
                  <a:lnTo>
                    <a:pt x="1819" y="34"/>
                  </a:lnTo>
                  <a:lnTo>
                    <a:pt x="1852" y="135"/>
                  </a:lnTo>
                  <a:lnTo>
                    <a:pt x="1617" y="135"/>
                  </a:lnTo>
                  <a:lnTo>
                    <a:pt x="1347" y="169"/>
                  </a:lnTo>
                  <a:lnTo>
                    <a:pt x="910" y="337"/>
                  </a:lnTo>
                  <a:lnTo>
                    <a:pt x="472" y="472"/>
                  </a:lnTo>
                  <a:lnTo>
                    <a:pt x="270" y="539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8"/>
                  </a:lnTo>
                  <a:lnTo>
                    <a:pt x="1" y="741"/>
                  </a:lnTo>
                  <a:lnTo>
                    <a:pt x="1" y="775"/>
                  </a:lnTo>
                  <a:lnTo>
                    <a:pt x="34" y="775"/>
                  </a:lnTo>
                  <a:lnTo>
                    <a:pt x="68" y="1112"/>
                  </a:lnTo>
                  <a:lnTo>
                    <a:pt x="102" y="1448"/>
                  </a:lnTo>
                  <a:lnTo>
                    <a:pt x="169" y="1819"/>
                  </a:lnTo>
                  <a:lnTo>
                    <a:pt x="270" y="2088"/>
                  </a:lnTo>
                  <a:lnTo>
                    <a:pt x="371" y="2223"/>
                  </a:lnTo>
                  <a:lnTo>
                    <a:pt x="472" y="2256"/>
                  </a:lnTo>
                  <a:lnTo>
                    <a:pt x="607" y="2290"/>
                  </a:lnTo>
                  <a:lnTo>
                    <a:pt x="741" y="2290"/>
                  </a:lnTo>
                  <a:lnTo>
                    <a:pt x="1044" y="2223"/>
                  </a:lnTo>
                  <a:lnTo>
                    <a:pt x="1280" y="2155"/>
                  </a:lnTo>
                  <a:lnTo>
                    <a:pt x="1549" y="2088"/>
                  </a:lnTo>
                  <a:lnTo>
                    <a:pt x="1886" y="2021"/>
                  </a:lnTo>
                  <a:lnTo>
                    <a:pt x="2054" y="1953"/>
                  </a:lnTo>
                  <a:lnTo>
                    <a:pt x="2189" y="1886"/>
                  </a:lnTo>
                  <a:lnTo>
                    <a:pt x="2290" y="1785"/>
                  </a:lnTo>
                  <a:lnTo>
                    <a:pt x="2357" y="1684"/>
                  </a:lnTo>
                  <a:lnTo>
                    <a:pt x="2357" y="1549"/>
                  </a:lnTo>
                  <a:lnTo>
                    <a:pt x="2324" y="1381"/>
                  </a:lnTo>
                  <a:lnTo>
                    <a:pt x="2189" y="1112"/>
                  </a:lnTo>
                  <a:lnTo>
                    <a:pt x="2021" y="573"/>
                  </a:lnTo>
                  <a:lnTo>
                    <a:pt x="1886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6130495" y="4349773"/>
              <a:ext cx="125567" cy="108815"/>
            </a:xfrm>
            <a:custGeom>
              <a:avLst/>
              <a:gdLst/>
              <a:ahLst/>
              <a:cxnLst/>
              <a:rect l="l" t="t" r="r" b="b"/>
              <a:pathLst>
                <a:path w="2526" h="2189" extrusionOk="0">
                  <a:moveTo>
                    <a:pt x="1886" y="202"/>
                  </a:moveTo>
                  <a:lnTo>
                    <a:pt x="2021" y="236"/>
                  </a:lnTo>
                  <a:lnTo>
                    <a:pt x="2088" y="270"/>
                  </a:lnTo>
                  <a:lnTo>
                    <a:pt x="2156" y="539"/>
                  </a:lnTo>
                  <a:lnTo>
                    <a:pt x="2223" y="808"/>
                  </a:lnTo>
                  <a:lnTo>
                    <a:pt x="2290" y="1381"/>
                  </a:lnTo>
                  <a:lnTo>
                    <a:pt x="2290" y="1482"/>
                  </a:lnTo>
                  <a:lnTo>
                    <a:pt x="2223" y="1549"/>
                  </a:lnTo>
                  <a:lnTo>
                    <a:pt x="2189" y="1583"/>
                  </a:lnTo>
                  <a:lnTo>
                    <a:pt x="2088" y="1616"/>
                  </a:lnTo>
                  <a:lnTo>
                    <a:pt x="1920" y="1650"/>
                  </a:lnTo>
                  <a:lnTo>
                    <a:pt x="1785" y="1684"/>
                  </a:lnTo>
                  <a:lnTo>
                    <a:pt x="1684" y="1717"/>
                  </a:lnTo>
                  <a:lnTo>
                    <a:pt x="1415" y="1717"/>
                  </a:lnTo>
                  <a:lnTo>
                    <a:pt x="1246" y="1751"/>
                  </a:lnTo>
                  <a:lnTo>
                    <a:pt x="977" y="1886"/>
                  </a:lnTo>
                  <a:lnTo>
                    <a:pt x="842" y="1919"/>
                  </a:lnTo>
                  <a:lnTo>
                    <a:pt x="741" y="1886"/>
                  </a:lnTo>
                  <a:lnTo>
                    <a:pt x="674" y="1785"/>
                  </a:lnTo>
                  <a:lnTo>
                    <a:pt x="640" y="1684"/>
                  </a:lnTo>
                  <a:lnTo>
                    <a:pt x="573" y="1448"/>
                  </a:lnTo>
                  <a:lnTo>
                    <a:pt x="506" y="1212"/>
                  </a:lnTo>
                  <a:lnTo>
                    <a:pt x="371" y="606"/>
                  </a:lnTo>
                  <a:lnTo>
                    <a:pt x="640" y="472"/>
                  </a:lnTo>
                  <a:lnTo>
                    <a:pt x="943" y="371"/>
                  </a:lnTo>
                  <a:lnTo>
                    <a:pt x="1179" y="303"/>
                  </a:lnTo>
                  <a:lnTo>
                    <a:pt x="1549" y="202"/>
                  </a:lnTo>
                  <a:close/>
                  <a:moveTo>
                    <a:pt x="1886" y="0"/>
                  </a:moveTo>
                  <a:lnTo>
                    <a:pt x="1684" y="34"/>
                  </a:lnTo>
                  <a:lnTo>
                    <a:pt x="1482" y="68"/>
                  </a:lnTo>
                  <a:lnTo>
                    <a:pt x="876" y="202"/>
                  </a:lnTo>
                  <a:lnTo>
                    <a:pt x="573" y="303"/>
                  </a:lnTo>
                  <a:lnTo>
                    <a:pt x="304" y="438"/>
                  </a:lnTo>
                  <a:lnTo>
                    <a:pt x="270" y="371"/>
                  </a:lnTo>
                  <a:lnTo>
                    <a:pt x="236" y="371"/>
                  </a:lnTo>
                  <a:lnTo>
                    <a:pt x="236" y="404"/>
                  </a:lnTo>
                  <a:lnTo>
                    <a:pt x="203" y="472"/>
                  </a:lnTo>
                  <a:lnTo>
                    <a:pt x="34" y="573"/>
                  </a:lnTo>
                  <a:lnTo>
                    <a:pt x="1" y="640"/>
                  </a:lnTo>
                  <a:lnTo>
                    <a:pt x="1" y="741"/>
                  </a:lnTo>
                  <a:lnTo>
                    <a:pt x="68" y="775"/>
                  </a:lnTo>
                  <a:lnTo>
                    <a:pt x="135" y="775"/>
                  </a:lnTo>
                  <a:lnTo>
                    <a:pt x="203" y="707"/>
                  </a:lnTo>
                  <a:lnTo>
                    <a:pt x="236" y="1078"/>
                  </a:lnTo>
                  <a:lnTo>
                    <a:pt x="304" y="1414"/>
                  </a:lnTo>
                  <a:lnTo>
                    <a:pt x="405" y="1751"/>
                  </a:lnTo>
                  <a:lnTo>
                    <a:pt x="539" y="2088"/>
                  </a:lnTo>
                  <a:lnTo>
                    <a:pt x="573" y="2155"/>
                  </a:lnTo>
                  <a:lnTo>
                    <a:pt x="640" y="2189"/>
                  </a:lnTo>
                  <a:lnTo>
                    <a:pt x="775" y="2155"/>
                  </a:lnTo>
                  <a:lnTo>
                    <a:pt x="943" y="2121"/>
                  </a:lnTo>
                  <a:lnTo>
                    <a:pt x="1213" y="2054"/>
                  </a:lnTo>
                  <a:lnTo>
                    <a:pt x="1482" y="1987"/>
                  </a:lnTo>
                  <a:lnTo>
                    <a:pt x="1617" y="1953"/>
                  </a:lnTo>
                  <a:lnTo>
                    <a:pt x="1751" y="1987"/>
                  </a:lnTo>
                  <a:lnTo>
                    <a:pt x="1819" y="1987"/>
                  </a:lnTo>
                  <a:lnTo>
                    <a:pt x="1886" y="1953"/>
                  </a:lnTo>
                  <a:lnTo>
                    <a:pt x="1954" y="1886"/>
                  </a:lnTo>
                  <a:lnTo>
                    <a:pt x="2088" y="1852"/>
                  </a:lnTo>
                  <a:lnTo>
                    <a:pt x="2358" y="1785"/>
                  </a:lnTo>
                  <a:lnTo>
                    <a:pt x="2425" y="1751"/>
                  </a:lnTo>
                  <a:lnTo>
                    <a:pt x="2459" y="1684"/>
                  </a:lnTo>
                  <a:lnTo>
                    <a:pt x="2492" y="1515"/>
                  </a:lnTo>
                  <a:lnTo>
                    <a:pt x="2526" y="1347"/>
                  </a:lnTo>
                  <a:lnTo>
                    <a:pt x="2526" y="1179"/>
                  </a:lnTo>
                  <a:lnTo>
                    <a:pt x="2425" y="808"/>
                  </a:lnTo>
                  <a:lnTo>
                    <a:pt x="2324" y="472"/>
                  </a:lnTo>
                  <a:lnTo>
                    <a:pt x="2223" y="169"/>
                  </a:lnTo>
                  <a:lnTo>
                    <a:pt x="2156" y="68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6013328" y="4376517"/>
              <a:ext cx="125617" cy="115576"/>
            </a:xfrm>
            <a:custGeom>
              <a:avLst/>
              <a:gdLst/>
              <a:ahLst/>
              <a:cxnLst/>
              <a:rect l="l" t="t" r="r" b="b"/>
              <a:pathLst>
                <a:path w="2527" h="2325" extrusionOk="0">
                  <a:moveTo>
                    <a:pt x="1112" y="910"/>
                  </a:moveTo>
                  <a:lnTo>
                    <a:pt x="1112" y="977"/>
                  </a:lnTo>
                  <a:lnTo>
                    <a:pt x="1045" y="1045"/>
                  </a:lnTo>
                  <a:lnTo>
                    <a:pt x="977" y="1078"/>
                  </a:lnTo>
                  <a:lnTo>
                    <a:pt x="910" y="1078"/>
                  </a:lnTo>
                  <a:lnTo>
                    <a:pt x="1045" y="944"/>
                  </a:lnTo>
                  <a:lnTo>
                    <a:pt x="1112" y="910"/>
                  </a:lnTo>
                  <a:close/>
                  <a:moveTo>
                    <a:pt x="1886" y="270"/>
                  </a:moveTo>
                  <a:lnTo>
                    <a:pt x="1954" y="338"/>
                  </a:lnTo>
                  <a:lnTo>
                    <a:pt x="2055" y="506"/>
                  </a:lnTo>
                  <a:lnTo>
                    <a:pt x="2156" y="843"/>
                  </a:lnTo>
                  <a:lnTo>
                    <a:pt x="2257" y="1314"/>
                  </a:lnTo>
                  <a:lnTo>
                    <a:pt x="2257" y="1415"/>
                  </a:lnTo>
                  <a:lnTo>
                    <a:pt x="2223" y="1482"/>
                  </a:lnTo>
                  <a:lnTo>
                    <a:pt x="2156" y="1516"/>
                  </a:lnTo>
                  <a:lnTo>
                    <a:pt x="2088" y="1583"/>
                  </a:lnTo>
                  <a:lnTo>
                    <a:pt x="1886" y="1617"/>
                  </a:lnTo>
                  <a:lnTo>
                    <a:pt x="1718" y="1651"/>
                  </a:lnTo>
                  <a:lnTo>
                    <a:pt x="1482" y="1752"/>
                  </a:lnTo>
                  <a:lnTo>
                    <a:pt x="1482" y="1684"/>
                  </a:lnTo>
                  <a:lnTo>
                    <a:pt x="1415" y="1280"/>
                  </a:lnTo>
                  <a:lnTo>
                    <a:pt x="1348" y="876"/>
                  </a:lnTo>
                  <a:lnTo>
                    <a:pt x="1348" y="843"/>
                  </a:lnTo>
                  <a:lnTo>
                    <a:pt x="1348" y="809"/>
                  </a:lnTo>
                  <a:lnTo>
                    <a:pt x="1247" y="708"/>
                  </a:lnTo>
                  <a:lnTo>
                    <a:pt x="1078" y="708"/>
                  </a:lnTo>
                  <a:lnTo>
                    <a:pt x="977" y="775"/>
                  </a:lnTo>
                  <a:lnTo>
                    <a:pt x="775" y="910"/>
                  </a:lnTo>
                  <a:lnTo>
                    <a:pt x="674" y="1078"/>
                  </a:lnTo>
                  <a:lnTo>
                    <a:pt x="674" y="1179"/>
                  </a:lnTo>
                  <a:lnTo>
                    <a:pt x="708" y="1247"/>
                  </a:lnTo>
                  <a:lnTo>
                    <a:pt x="843" y="1280"/>
                  </a:lnTo>
                  <a:lnTo>
                    <a:pt x="944" y="1314"/>
                  </a:lnTo>
                  <a:lnTo>
                    <a:pt x="1078" y="1280"/>
                  </a:lnTo>
                  <a:lnTo>
                    <a:pt x="1179" y="1213"/>
                  </a:lnTo>
                  <a:lnTo>
                    <a:pt x="1213" y="1482"/>
                  </a:lnTo>
                  <a:lnTo>
                    <a:pt x="1280" y="1718"/>
                  </a:lnTo>
                  <a:lnTo>
                    <a:pt x="1314" y="1785"/>
                  </a:lnTo>
                  <a:lnTo>
                    <a:pt x="1348" y="1785"/>
                  </a:lnTo>
                  <a:lnTo>
                    <a:pt x="708" y="2088"/>
                  </a:lnTo>
                  <a:lnTo>
                    <a:pt x="607" y="1819"/>
                  </a:lnTo>
                  <a:lnTo>
                    <a:pt x="506" y="1550"/>
                  </a:lnTo>
                  <a:lnTo>
                    <a:pt x="405" y="1011"/>
                  </a:lnTo>
                  <a:lnTo>
                    <a:pt x="371" y="843"/>
                  </a:lnTo>
                  <a:lnTo>
                    <a:pt x="304" y="708"/>
                  </a:lnTo>
                  <a:lnTo>
                    <a:pt x="809" y="573"/>
                  </a:lnTo>
                  <a:lnTo>
                    <a:pt x="1314" y="405"/>
                  </a:lnTo>
                  <a:lnTo>
                    <a:pt x="1819" y="270"/>
                  </a:lnTo>
                  <a:close/>
                  <a:moveTo>
                    <a:pt x="1954" y="1"/>
                  </a:moveTo>
                  <a:lnTo>
                    <a:pt x="1045" y="237"/>
                  </a:lnTo>
                  <a:lnTo>
                    <a:pt x="573" y="371"/>
                  </a:lnTo>
                  <a:lnTo>
                    <a:pt x="136" y="540"/>
                  </a:lnTo>
                  <a:lnTo>
                    <a:pt x="102" y="540"/>
                  </a:lnTo>
                  <a:lnTo>
                    <a:pt x="68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42"/>
                  </a:lnTo>
                  <a:lnTo>
                    <a:pt x="136" y="742"/>
                  </a:lnTo>
                  <a:lnTo>
                    <a:pt x="304" y="1516"/>
                  </a:lnTo>
                  <a:lnTo>
                    <a:pt x="405" y="1886"/>
                  </a:lnTo>
                  <a:lnTo>
                    <a:pt x="573" y="2257"/>
                  </a:lnTo>
                  <a:lnTo>
                    <a:pt x="573" y="2290"/>
                  </a:lnTo>
                  <a:lnTo>
                    <a:pt x="641" y="2324"/>
                  </a:lnTo>
                  <a:lnTo>
                    <a:pt x="708" y="2290"/>
                  </a:lnTo>
                  <a:lnTo>
                    <a:pt x="1550" y="1954"/>
                  </a:lnTo>
                  <a:lnTo>
                    <a:pt x="2425" y="1684"/>
                  </a:lnTo>
                  <a:lnTo>
                    <a:pt x="2492" y="1651"/>
                  </a:lnTo>
                  <a:lnTo>
                    <a:pt x="2526" y="1583"/>
                  </a:lnTo>
                  <a:lnTo>
                    <a:pt x="2459" y="1179"/>
                  </a:lnTo>
                  <a:lnTo>
                    <a:pt x="2391" y="809"/>
                  </a:lnTo>
                  <a:lnTo>
                    <a:pt x="2257" y="405"/>
                  </a:lnTo>
                  <a:lnTo>
                    <a:pt x="2088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6311240" y="4351414"/>
              <a:ext cx="25153" cy="61988"/>
            </a:xfrm>
            <a:custGeom>
              <a:avLst/>
              <a:gdLst/>
              <a:ahLst/>
              <a:cxnLst/>
              <a:rect l="l" t="t" r="r" b="b"/>
              <a:pathLst>
                <a:path w="506" h="1247" extrusionOk="0">
                  <a:moveTo>
                    <a:pt x="405" y="1"/>
                  </a:moveTo>
                  <a:lnTo>
                    <a:pt x="270" y="270"/>
                  </a:lnTo>
                  <a:lnTo>
                    <a:pt x="169" y="573"/>
                  </a:lnTo>
                  <a:lnTo>
                    <a:pt x="35" y="876"/>
                  </a:lnTo>
                  <a:lnTo>
                    <a:pt x="1" y="1011"/>
                  </a:lnTo>
                  <a:lnTo>
                    <a:pt x="1" y="1179"/>
                  </a:lnTo>
                  <a:lnTo>
                    <a:pt x="1" y="1213"/>
                  </a:lnTo>
                  <a:lnTo>
                    <a:pt x="35" y="1247"/>
                  </a:lnTo>
                  <a:lnTo>
                    <a:pt x="68" y="1247"/>
                  </a:lnTo>
                  <a:lnTo>
                    <a:pt x="136" y="1213"/>
                  </a:lnTo>
                  <a:lnTo>
                    <a:pt x="203" y="1112"/>
                  </a:lnTo>
                  <a:lnTo>
                    <a:pt x="270" y="977"/>
                  </a:lnTo>
                  <a:lnTo>
                    <a:pt x="338" y="708"/>
                  </a:lnTo>
                  <a:lnTo>
                    <a:pt x="439" y="371"/>
                  </a:lnTo>
                  <a:lnTo>
                    <a:pt x="506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6080287" y="4512126"/>
              <a:ext cx="31864" cy="55278"/>
            </a:xfrm>
            <a:custGeom>
              <a:avLst/>
              <a:gdLst/>
              <a:ahLst/>
              <a:cxnLst/>
              <a:rect l="l" t="t" r="r" b="b"/>
              <a:pathLst>
                <a:path w="641" h="1112" extrusionOk="0">
                  <a:moveTo>
                    <a:pt x="405" y="707"/>
                  </a:moveTo>
                  <a:lnTo>
                    <a:pt x="405" y="741"/>
                  </a:lnTo>
                  <a:lnTo>
                    <a:pt x="405" y="808"/>
                  </a:lnTo>
                  <a:lnTo>
                    <a:pt x="371" y="875"/>
                  </a:lnTo>
                  <a:lnTo>
                    <a:pt x="337" y="909"/>
                  </a:lnTo>
                  <a:lnTo>
                    <a:pt x="304" y="875"/>
                  </a:lnTo>
                  <a:lnTo>
                    <a:pt x="236" y="842"/>
                  </a:lnTo>
                  <a:lnTo>
                    <a:pt x="236" y="774"/>
                  </a:lnTo>
                  <a:lnTo>
                    <a:pt x="337" y="707"/>
                  </a:lnTo>
                  <a:close/>
                  <a:moveTo>
                    <a:pt x="506" y="0"/>
                  </a:moveTo>
                  <a:lnTo>
                    <a:pt x="405" y="34"/>
                  </a:lnTo>
                  <a:lnTo>
                    <a:pt x="270" y="168"/>
                  </a:lnTo>
                  <a:lnTo>
                    <a:pt x="169" y="370"/>
                  </a:lnTo>
                  <a:lnTo>
                    <a:pt x="102" y="572"/>
                  </a:lnTo>
                  <a:lnTo>
                    <a:pt x="102" y="640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1" y="774"/>
                  </a:lnTo>
                  <a:lnTo>
                    <a:pt x="68" y="842"/>
                  </a:lnTo>
                  <a:lnTo>
                    <a:pt x="68" y="909"/>
                  </a:lnTo>
                  <a:lnTo>
                    <a:pt x="102" y="1010"/>
                  </a:lnTo>
                  <a:lnTo>
                    <a:pt x="135" y="1077"/>
                  </a:lnTo>
                  <a:lnTo>
                    <a:pt x="203" y="1111"/>
                  </a:lnTo>
                  <a:lnTo>
                    <a:pt x="371" y="1111"/>
                  </a:lnTo>
                  <a:lnTo>
                    <a:pt x="472" y="1077"/>
                  </a:lnTo>
                  <a:lnTo>
                    <a:pt x="539" y="976"/>
                  </a:lnTo>
                  <a:lnTo>
                    <a:pt x="573" y="909"/>
                  </a:lnTo>
                  <a:lnTo>
                    <a:pt x="607" y="808"/>
                  </a:lnTo>
                  <a:lnTo>
                    <a:pt x="607" y="707"/>
                  </a:lnTo>
                  <a:lnTo>
                    <a:pt x="573" y="640"/>
                  </a:lnTo>
                  <a:lnTo>
                    <a:pt x="539" y="572"/>
                  </a:lnTo>
                  <a:lnTo>
                    <a:pt x="472" y="539"/>
                  </a:lnTo>
                  <a:lnTo>
                    <a:pt x="304" y="505"/>
                  </a:lnTo>
                  <a:lnTo>
                    <a:pt x="371" y="370"/>
                  </a:lnTo>
                  <a:lnTo>
                    <a:pt x="438" y="236"/>
                  </a:lnTo>
                  <a:lnTo>
                    <a:pt x="539" y="135"/>
                  </a:lnTo>
                  <a:lnTo>
                    <a:pt x="607" y="101"/>
                  </a:lnTo>
                  <a:lnTo>
                    <a:pt x="640" y="101"/>
                  </a:lnTo>
                  <a:lnTo>
                    <a:pt x="640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6035101" y="4478621"/>
              <a:ext cx="125567" cy="110505"/>
            </a:xfrm>
            <a:custGeom>
              <a:avLst/>
              <a:gdLst/>
              <a:ahLst/>
              <a:cxnLst/>
              <a:rect l="l" t="t" r="r" b="b"/>
              <a:pathLst>
                <a:path w="2526" h="2223" extrusionOk="0">
                  <a:moveTo>
                    <a:pt x="1953" y="169"/>
                  </a:moveTo>
                  <a:lnTo>
                    <a:pt x="2021" y="203"/>
                  </a:lnTo>
                  <a:lnTo>
                    <a:pt x="2021" y="236"/>
                  </a:lnTo>
                  <a:lnTo>
                    <a:pt x="2122" y="741"/>
                  </a:lnTo>
                  <a:lnTo>
                    <a:pt x="2290" y="1650"/>
                  </a:lnTo>
                  <a:lnTo>
                    <a:pt x="1617" y="1852"/>
                  </a:lnTo>
                  <a:lnTo>
                    <a:pt x="1280" y="1920"/>
                  </a:lnTo>
                  <a:lnTo>
                    <a:pt x="943" y="1953"/>
                  </a:lnTo>
                  <a:lnTo>
                    <a:pt x="809" y="1953"/>
                  </a:lnTo>
                  <a:lnTo>
                    <a:pt x="674" y="1852"/>
                  </a:lnTo>
                  <a:lnTo>
                    <a:pt x="573" y="1751"/>
                  </a:lnTo>
                  <a:lnTo>
                    <a:pt x="506" y="1583"/>
                  </a:lnTo>
                  <a:lnTo>
                    <a:pt x="371" y="1179"/>
                  </a:lnTo>
                  <a:lnTo>
                    <a:pt x="304" y="809"/>
                  </a:lnTo>
                  <a:lnTo>
                    <a:pt x="977" y="607"/>
                  </a:lnTo>
                  <a:lnTo>
                    <a:pt x="1650" y="337"/>
                  </a:lnTo>
                  <a:lnTo>
                    <a:pt x="1852" y="203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1145" y="337"/>
                  </a:lnTo>
                  <a:lnTo>
                    <a:pt x="270" y="607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169" y="506"/>
                  </a:lnTo>
                  <a:lnTo>
                    <a:pt x="102" y="539"/>
                  </a:lnTo>
                  <a:lnTo>
                    <a:pt x="102" y="573"/>
                  </a:lnTo>
                  <a:lnTo>
                    <a:pt x="102" y="640"/>
                  </a:lnTo>
                  <a:lnTo>
                    <a:pt x="68" y="640"/>
                  </a:lnTo>
                  <a:lnTo>
                    <a:pt x="34" y="708"/>
                  </a:lnTo>
                  <a:lnTo>
                    <a:pt x="1" y="775"/>
                  </a:lnTo>
                  <a:lnTo>
                    <a:pt x="34" y="809"/>
                  </a:lnTo>
                  <a:lnTo>
                    <a:pt x="102" y="842"/>
                  </a:lnTo>
                  <a:lnTo>
                    <a:pt x="169" y="1246"/>
                  </a:lnTo>
                  <a:lnTo>
                    <a:pt x="270" y="1617"/>
                  </a:lnTo>
                  <a:lnTo>
                    <a:pt x="371" y="1920"/>
                  </a:lnTo>
                  <a:lnTo>
                    <a:pt x="438" y="2088"/>
                  </a:lnTo>
                  <a:lnTo>
                    <a:pt x="539" y="2189"/>
                  </a:lnTo>
                  <a:lnTo>
                    <a:pt x="640" y="2223"/>
                  </a:lnTo>
                  <a:lnTo>
                    <a:pt x="943" y="2223"/>
                  </a:lnTo>
                  <a:lnTo>
                    <a:pt x="1314" y="2155"/>
                  </a:lnTo>
                  <a:lnTo>
                    <a:pt x="1886" y="2021"/>
                  </a:lnTo>
                  <a:lnTo>
                    <a:pt x="2189" y="1953"/>
                  </a:lnTo>
                  <a:lnTo>
                    <a:pt x="2458" y="1819"/>
                  </a:lnTo>
                  <a:lnTo>
                    <a:pt x="2526" y="1785"/>
                  </a:lnTo>
                  <a:lnTo>
                    <a:pt x="2526" y="1684"/>
                  </a:lnTo>
                  <a:lnTo>
                    <a:pt x="2324" y="876"/>
                  </a:lnTo>
                  <a:lnTo>
                    <a:pt x="2122" y="34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6341364" y="4378207"/>
              <a:ext cx="11781" cy="13422"/>
            </a:xfrm>
            <a:custGeom>
              <a:avLst/>
              <a:gdLst/>
              <a:ahLst/>
              <a:cxnLst/>
              <a:rect l="l" t="t" r="r" b="b"/>
              <a:pathLst>
                <a:path w="237" h="270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1" y="169"/>
                  </a:lnTo>
                  <a:lnTo>
                    <a:pt x="35" y="236"/>
                  </a:lnTo>
                  <a:lnTo>
                    <a:pt x="68" y="270"/>
                  </a:lnTo>
                  <a:lnTo>
                    <a:pt x="136" y="270"/>
                  </a:lnTo>
                  <a:lnTo>
                    <a:pt x="203" y="203"/>
                  </a:lnTo>
                  <a:lnTo>
                    <a:pt x="237" y="169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6205805" y="4490353"/>
              <a:ext cx="28534" cy="16802"/>
            </a:xfrm>
            <a:custGeom>
              <a:avLst/>
              <a:gdLst/>
              <a:ahLst/>
              <a:cxnLst/>
              <a:rect l="l" t="t" r="r" b="b"/>
              <a:pathLst>
                <a:path w="574" h="338" extrusionOk="0">
                  <a:moveTo>
                    <a:pt x="439" y="0"/>
                  </a:moveTo>
                  <a:lnTo>
                    <a:pt x="102" y="169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303"/>
                  </a:lnTo>
                  <a:lnTo>
                    <a:pt x="34" y="337"/>
                  </a:lnTo>
                  <a:lnTo>
                    <a:pt x="203" y="337"/>
                  </a:lnTo>
                  <a:lnTo>
                    <a:pt x="472" y="236"/>
                  </a:lnTo>
                  <a:lnTo>
                    <a:pt x="540" y="202"/>
                  </a:lnTo>
                  <a:lnTo>
                    <a:pt x="573" y="169"/>
                  </a:lnTo>
                  <a:lnTo>
                    <a:pt x="573" y="101"/>
                  </a:lnTo>
                  <a:lnTo>
                    <a:pt x="506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6304579" y="4530519"/>
              <a:ext cx="120547" cy="108815"/>
            </a:xfrm>
            <a:custGeom>
              <a:avLst/>
              <a:gdLst/>
              <a:ahLst/>
              <a:cxnLst/>
              <a:rect l="l" t="t" r="r" b="b"/>
              <a:pathLst>
                <a:path w="2425" h="2189" extrusionOk="0">
                  <a:moveTo>
                    <a:pt x="1886" y="270"/>
                  </a:moveTo>
                  <a:lnTo>
                    <a:pt x="2020" y="808"/>
                  </a:lnTo>
                  <a:lnTo>
                    <a:pt x="2088" y="1078"/>
                  </a:lnTo>
                  <a:lnTo>
                    <a:pt x="2155" y="1381"/>
                  </a:lnTo>
                  <a:lnTo>
                    <a:pt x="2155" y="1516"/>
                  </a:lnTo>
                  <a:lnTo>
                    <a:pt x="2121" y="1650"/>
                  </a:lnTo>
                  <a:lnTo>
                    <a:pt x="2054" y="1751"/>
                  </a:lnTo>
                  <a:lnTo>
                    <a:pt x="1886" y="1819"/>
                  </a:lnTo>
                  <a:lnTo>
                    <a:pt x="1313" y="1819"/>
                  </a:lnTo>
                  <a:lnTo>
                    <a:pt x="1044" y="1852"/>
                  </a:lnTo>
                  <a:lnTo>
                    <a:pt x="741" y="1920"/>
                  </a:lnTo>
                  <a:lnTo>
                    <a:pt x="640" y="1381"/>
                  </a:lnTo>
                  <a:lnTo>
                    <a:pt x="539" y="1044"/>
                  </a:lnTo>
                  <a:lnTo>
                    <a:pt x="472" y="674"/>
                  </a:lnTo>
                  <a:lnTo>
                    <a:pt x="472" y="640"/>
                  </a:lnTo>
                  <a:lnTo>
                    <a:pt x="842" y="539"/>
                  </a:lnTo>
                  <a:lnTo>
                    <a:pt x="1179" y="472"/>
                  </a:lnTo>
                  <a:lnTo>
                    <a:pt x="1549" y="371"/>
                  </a:lnTo>
                  <a:lnTo>
                    <a:pt x="1886" y="270"/>
                  </a:lnTo>
                  <a:close/>
                  <a:moveTo>
                    <a:pt x="1953" y="0"/>
                  </a:moveTo>
                  <a:lnTo>
                    <a:pt x="1886" y="34"/>
                  </a:lnTo>
                  <a:lnTo>
                    <a:pt x="1650" y="135"/>
                  </a:lnTo>
                  <a:lnTo>
                    <a:pt x="1414" y="169"/>
                  </a:lnTo>
                  <a:lnTo>
                    <a:pt x="909" y="236"/>
                  </a:lnTo>
                  <a:lnTo>
                    <a:pt x="674" y="303"/>
                  </a:lnTo>
                  <a:lnTo>
                    <a:pt x="472" y="337"/>
                  </a:lnTo>
                  <a:lnTo>
                    <a:pt x="34" y="539"/>
                  </a:lnTo>
                  <a:lnTo>
                    <a:pt x="0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68" y="741"/>
                  </a:lnTo>
                  <a:lnTo>
                    <a:pt x="169" y="741"/>
                  </a:lnTo>
                  <a:lnTo>
                    <a:pt x="270" y="707"/>
                  </a:lnTo>
                  <a:lnTo>
                    <a:pt x="303" y="909"/>
                  </a:lnTo>
                  <a:lnTo>
                    <a:pt x="337" y="1111"/>
                  </a:lnTo>
                  <a:lnTo>
                    <a:pt x="539" y="2088"/>
                  </a:lnTo>
                  <a:lnTo>
                    <a:pt x="606" y="2189"/>
                  </a:lnTo>
                  <a:lnTo>
                    <a:pt x="707" y="2189"/>
                  </a:lnTo>
                  <a:lnTo>
                    <a:pt x="876" y="2122"/>
                  </a:lnTo>
                  <a:lnTo>
                    <a:pt x="1111" y="2088"/>
                  </a:lnTo>
                  <a:lnTo>
                    <a:pt x="1549" y="2088"/>
                  </a:lnTo>
                  <a:lnTo>
                    <a:pt x="1751" y="2054"/>
                  </a:lnTo>
                  <a:lnTo>
                    <a:pt x="1953" y="2021"/>
                  </a:lnTo>
                  <a:lnTo>
                    <a:pt x="2155" y="1953"/>
                  </a:lnTo>
                  <a:lnTo>
                    <a:pt x="2323" y="1852"/>
                  </a:lnTo>
                  <a:lnTo>
                    <a:pt x="2391" y="1785"/>
                  </a:lnTo>
                  <a:lnTo>
                    <a:pt x="2424" y="1684"/>
                  </a:lnTo>
                  <a:lnTo>
                    <a:pt x="2391" y="1448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5787396" y="4540560"/>
              <a:ext cx="128948" cy="107175"/>
            </a:xfrm>
            <a:custGeom>
              <a:avLst/>
              <a:gdLst/>
              <a:ahLst/>
              <a:cxnLst/>
              <a:rect l="l" t="t" r="r" b="b"/>
              <a:pathLst>
                <a:path w="2594" h="2156" extrusionOk="0">
                  <a:moveTo>
                    <a:pt x="1819" y="303"/>
                  </a:moveTo>
                  <a:lnTo>
                    <a:pt x="1954" y="404"/>
                  </a:lnTo>
                  <a:lnTo>
                    <a:pt x="2088" y="505"/>
                  </a:lnTo>
                  <a:lnTo>
                    <a:pt x="2156" y="674"/>
                  </a:lnTo>
                  <a:lnTo>
                    <a:pt x="2223" y="876"/>
                  </a:lnTo>
                  <a:lnTo>
                    <a:pt x="2257" y="1111"/>
                  </a:lnTo>
                  <a:lnTo>
                    <a:pt x="2324" y="1516"/>
                  </a:lnTo>
                  <a:lnTo>
                    <a:pt x="1954" y="1650"/>
                  </a:lnTo>
                  <a:lnTo>
                    <a:pt x="1550" y="1751"/>
                  </a:lnTo>
                  <a:lnTo>
                    <a:pt x="1179" y="1819"/>
                  </a:lnTo>
                  <a:lnTo>
                    <a:pt x="775" y="1886"/>
                  </a:lnTo>
                  <a:lnTo>
                    <a:pt x="573" y="1314"/>
                  </a:lnTo>
                  <a:lnTo>
                    <a:pt x="438" y="741"/>
                  </a:lnTo>
                  <a:lnTo>
                    <a:pt x="1011" y="505"/>
                  </a:lnTo>
                  <a:lnTo>
                    <a:pt x="1314" y="404"/>
                  </a:lnTo>
                  <a:lnTo>
                    <a:pt x="1617" y="337"/>
                  </a:lnTo>
                  <a:lnTo>
                    <a:pt x="1718" y="303"/>
                  </a:lnTo>
                  <a:close/>
                  <a:moveTo>
                    <a:pt x="1785" y="0"/>
                  </a:moveTo>
                  <a:lnTo>
                    <a:pt x="1550" y="68"/>
                  </a:lnTo>
                  <a:lnTo>
                    <a:pt x="1112" y="169"/>
                  </a:lnTo>
                  <a:lnTo>
                    <a:pt x="708" y="303"/>
                  </a:lnTo>
                  <a:lnTo>
                    <a:pt x="337" y="472"/>
                  </a:lnTo>
                  <a:lnTo>
                    <a:pt x="236" y="472"/>
                  </a:lnTo>
                  <a:lnTo>
                    <a:pt x="203" y="505"/>
                  </a:lnTo>
                  <a:lnTo>
                    <a:pt x="169" y="539"/>
                  </a:lnTo>
                  <a:lnTo>
                    <a:pt x="169" y="573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7"/>
                  </a:lnTo>
                  <a:lnTo>
                    <a:pt x="34" y="808"/>
                  </a:lnTo>
                  <a:lnTo>
                    <a:pt x="102" y="876"/>
                  </a:lnTo>
                  <a:lnTo>
                    <a:pt x="203" y="876"/>
                  </a:lnTo>
                  <a:lnTo>
                    <a:pt x="203" y="842"/>
                  </a:lnTo>
                  <a:lnTo>
                    <a:pt x="270" y="1179"/>
                  </a:lnTo>
                  <a:lnTo>
                    <a:pt x="337" y="1482"/>
                  </a:lnTo>
                  <a:lnTo>
                    <a:pt x="539" y="2054"/>
                  </a:lnTo>
                  <a:lnTo>
                    <a:pt x="607" y="2122"/>
                  </a:lnTo>
                  <a:lnTo>
                    <a:pt x="674" y="2155"/>
                  </a:lnTo>
                  <a:lnTo>
                    <a:pt x="1146" y="2122"/>
                  </a:lnTo>
                  <a:lnTo>
                    <a:pt x="1617" y="2021"/>
                  </a:lnTo>
                  <a:lnTo>
                    <a:pt x="2055" y="1886"/>
                  </a:lnTo>
                  <a:lnTo>
                    <a:pt x="2492" y="1718"/>
                  </a:lnTo>
                  <a:lnTo>
                    <a:pt x="2593" y="1650"/>
                  </a:lnTo>
                  <a:lnTo>
                    <a:pt x="2593" y="1549"/>
                  </a:lnTo>
                  <a:lnTo>
                    <a:pt x="2358" y="438"/>
                  </a:lnTo>
                  <a:lnTo>
                    <a:pt x="2324" y="303"/>
                  </a:lnTo>
                  <a:lnTo>
                    <a:pt x="2257" y="169"/>
                  </a:lnTo>
                  <a:lnTo>
                    <a:pt x="2156" y="101"/>
                  </a:lnTo>
                  <a:lnTo>
                    <a:pt x="2021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5772334" y="4428414"/>
              <a:ext cx="115526" cy="115526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853" y="236"/>
                  </a:moveTo>
                  <a:lnTo>
                    <a:pt x="2088" y="1617"/>
                  </a:lnTo>
                  <a:lnTo>
                    <a:pt x="1449" y="1819"/>
                  </a:lnTo>
                  <a:lnTo>
                    <a:pt x="1045" y="1987"/>
                  </a:lnTo>
                  <a:lnTo>
                    <a:pt x="809" y="2054"/>
                  </a:lnTo>
                  <a:lnTo>
                    <a:pt x="607" y="2088"/>
                  </a:lnTo>
                  <a:lnTo>
                    <a:pt x="405" y="1482"/>
                  </a:lnTo>
                  <a:lnTo>
                    <a:pt x="203" y="842"/>
                  </a:lnTo>
                  <a:lnTo>
                    <a:pt x="640" y="708"/>
                  </a:lnTo>
                  <a:lnTo>
                    <a:pt x="1045" y="573"/>
                  </a:lnTo>
                  <a:lnTo>
                    <a:pt x="1853" y="236"/>
                  </a:lnTo>
                  <a:close/>
                  <a:moveTo>
                    <a:pt x="1886" y="1"/>
                  </a:moveTo>
                  <a:lnTo>
                    <a:pt x="1011" y="304"/>
                  </a:lnTo>
                  <a:lnTo>
                    <a:pt x="573" y="472"/>
                  </a:lnTo>
                  <a:lnTo>
                    <a:pt x="135" y="640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1112"/>
                  </a:lnTo>
                  <a:lnTo>
                    <a:pt x="169" y="1482"/>
                  </a:lnTo>
                  <a:lnTo>
                    <a:pt x="405" y="2256"/>
                  </a:lnTo>
                  <a:lnTo>
                    <a:pt x="438" y="2324"/>
                  </a:lnTo>
                  <a:lnTo>
                    <a:pt x="708" y="2324"/>
                  </a:lnTo>
                  <a:lnTo>
                    <a:pt x="876" y="2290"/>
                  </a:lnTo>
                  <a:lnTo>
                    <a:pt x="1213" y="2155"/>
                  </a:lnTo>
                  <a:lnTo>
                    <a:pt x="2257" y="1819"/>
                  </a:lnTo>
                  <a:lnTo>
                    <a:pt x="2290" y="1819"/>
                  </a:lnTo>
                  <a:lnTo>
                    <a:pt x="2324" y="1785"/>
                  </a:lnTo>
                  <a:lnTo>
                    <a:pt x="2324" y="1684"/>
                  </a:lnTo>
                  <a:lnTo>
                    <a:pt x="2021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5867727" y="4679450"/>
              <a:ext cx="23513" cy="48616"/>
            </a:xfrm>
            <a:custGeom>
              <a:avLst/>
              <a:gdLst/>
              <a:ahLst/>
              <a:cxnLst/>
              <a:rect l="l" t="t" r="r" b="b"/>
              <a:pathLst>
                <a:path w="473" h="978" extrusionOk="0">
                  <a:moveTo>
                    <a:pt x="35" y="1"/>
                  </a:moveTo>
                  <a:lnTo>
                    <a:pt x="1" y="68"/>
                  </a:lnTo>
                  <a:lnTo>
                    <a:pt x="35" y="169"/>
                  </a:lnTo>
                  <a:lnTo>
                    <a:pt x="68" y="270"/>
                  </a:lnTo>
                  <a:lnTo>
                    <a:pt x="136" y="506"/>
                  </a:lnTo>
                  <a:lnTo>
                    <a:pt x="203" y="742"/>
                  </a:lnTo>
                  <a:lnTo>
                    <a:pt x="237" y="843"/>
                  </a:lnTo>
                  <a:lnTo>
                    <a:pt x="304" y="944"/>
                  </a:lnTo>
                  <a:lnTo>
                    <a:pt x="338" y="977"/>
                  </a:lnTo>
                  <a:lnTo>
                    <a:pt x="405" y="977"/>
                  </a:lnTo>
                  <a:lnTo>
                    <a:pt x="439" y="944"/>
                  </a:lnTo>
                  <a:lnTo>
                    <a:pt x="472" y="876"/>
                  </a:lnTo>
                  <a:lnTo>
                    <a:pt x="439" y="775"/>
                  </a:lnTo>
                  <a:lnTo>
                    <a:pt x="405" y="674"/>
                  </a:lnTo>
                  <a:lnTo>
                    <a:pt x="338" y="439"/>
                  </a:lnTo>
                  <a:lnTo>
                    <a:pt x="237" y="203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5819211" y="4644305"/>
              <a:ext cx="123877" cy="115526"/>
            </a:xfrm>
            <a:custGeom>
              <a:avLst/>
              <a:gdLst/>
              <a:ahLst/>
              <a:cxnLst/>
              <a:rect l="l" t="t" r="r" b="b"/>
              <a:pathLst>
                <a:path w="2492" h="2324" extrusionOk="0">
                  <a:moveTo>
                    <a:pt x="1886" y="237"/>
                  </a:moveTo>
                  <a:lnTo>
                    <a:pt x="2122" y="1078"/>
                  </a:lnTo>
                  <a:lnTo>
                    <a:pt x="2223" y="1415"/>
                  </a:lnTo>
                  <a:lnTo>
                    <a:pt x="2256" y="1583"/>
                  </a:lnTo>
                  <a:lnTo>
                    <a:pt x="2223" y="1684"/>
                  </a:lnTo>
                  <a:lnTo>
                    <a:pt x="2189" y="1752"/>
                  </a:lnTo>
                  <a:lnTo>
                    <a:pt x="2088" y="1819"/>
                  </a:lnTo>
                  <a:lnTo>
                    <a:pt x="1920" y="1886"/>
                  </a:lnTo>
                  <a:lnTo>
                    <a:pt x="1583" y="1954"/>
                  </a:lnTo>
                  <a:lnTo>
                    <a:pt x="1280" y="2021"/>
                  </a:lnTo>
                  <a:lnTo>
                    <a:pt x="943" y="2055"/>
                  </a:lnTo>
                  <a:lnTo>
                    <a:pt x="775" y="2055"/>
                  </a:lnTo>
                  <a:lnTo>
                    <a:pt x="674" y="2021"/>
                  </a:lnTo>
                  <a:lnTo>
                    <a:pt x="573" y="1954"/>
                  </a:lnTo>
                  <a:lnTo>
                    <a:pt x="506" y="1785"/>
                  </a:lnTo>
                  <a:lnTo>
                    <a:pt x="438" y="1247"/>
                  </a:lnTo>
                  <a:lnTo>
                    <a:pt x="371" y="944"/>
                  </a:lnTo>
                  <a:lnTo>
                    <a:pt x="270" y="674"/>
                  </a:lnTo>
                  <a:lnTo>
                    <a:pt x="472" y="674"/>
                  </a:lnTo>
                  <a:lnTo>
                    <a:pt x="674" y="641"/>
                  </a:lnTo>
                  <a:lnTo>
                    <a:pt x="1078" y="506"/>
                  </a:lnTo>
                  <a:lnTo>
                    <a:pt x="1886" y="237"/>
                  </a:lnTo>
                  <a:close/>
                  <a:moveTo>
                    <a:pt x="1920" y="1"/>
                  </a:moveTo>
                  <a:lnTo>
                    <a:pt x="977" y="270"/>
                  </a:lnTo>
                  <a:lnTo>
                    <a:pt x="506" y="405"/>
                  </a:lnTo>
                  <a:lnTo>
                    <a:pt x="34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4" y="641"/>
                  </a:lnTo>
                  <a:lnTo>
                    <a:pt x="102" y="674"/>
                  </a:lnTo>
                  <a:lnTo>
                    <a:pt x="68" y="708"/>
                  </a:lnTo>
                  <a:lnTo>
                    <a:pt x="68" y="742"/>
                  </a:lnTo>
                  <a:lnTo>
                    <a:pt x="169" y="1112"/>
                  </a:lnTo>
                  <a:lnTo>
                    <a:pt x="203" y="1516"/>
                  </a:lnTo>
                  <a:lnTo>
                    <a:pt x="270" y="1920"/>
                  </a:lnTo>
                  <a:lnTo>
                    <a:pt x="304" y="2122"/>
                  </a:lnTo>
                  <a:lnTo>
                    <a:pt x="405" y="2290"/>
                  </a:lnTo>
                  <a:lnTo>
                    <a:pt x="438" y="2324"/>
                  </a:lnTo>
                  <a:lnTo>
                    <a:pt x="775" y="2324"/>
                  </a:lnTo>
                  <a:lnTo>
                    <a:pt x="1078" y="2290"/>
                  </a:lnTo>
                  <a:lnTo>
                    <a:pt x="1650" y="2156"/>
                  </a:lnTo>
                  <a:lnTo>
                    <a:pt x="2021" y="2088"/>
                  </a:lnTo>
                  <a:lnTo>
                    <a:pt x="2189" y="2021"/>
                  </a:lnTo>
                  <a:lnTo>
                    <a:pt x="2357" y="1920"/>
                  </a:lnTo>
                  <a:lnTo>
                    <a:pt x="2425" y="1853"/>
                  </a:lnTo>
                  <a:lnTo>
                    <a:pt x="2458" y="1785"/>
                  </a:lnTo>
                  <a:lnTo>
                    <a:pt x="2492" y="1651"/>
                  </a:lnTo>
                  <a:lnTo>
                    <a:pt x="2458" y="1482"/>
                  </a:lnTo>
                  <a:lnTo>
                    <a:pt x="2458" y="1348"/>
                  </a:lnTo>
                  <a:lnTo>
                    <a:pt x="2256" y="708"/>
                  </a:lnTo>
                  <a:lnTo>
                    <a:pt x="2054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6252682" y="4322979"/>
              <a:ext cx="128898" cy="115526"/>
            </a:xfrm>
            <a:custGeom>
              <a:avLst/>
              <a:gdLst/>
              <a:ahLst/>
              <a:cxnLst/>
              <a:rect l="l" t="t" r="r" b="b"/>
              <a:pathLst>
                <a:path w="2593" h="2324" extrusionOk="0">
                  <a:moveTo>
                    <a:pt x="1953" y="169"/>
                  </a:moveTo>
                  <a:lnTo>
                    <a:pt x="2021" y="506"/>
                  </a:lnTo>
                  <a:lnTo>
                    <a:pt x="2088" y="809"/>
                  </a:lnTo>
                  <a:lnTo>
                    <a:pt x="2189" y="1145"/>
                  </a:lnTo>
                  <a:lnTo>
                    <a:pt x="2357" y="1448"/>
                  </a:lnTo>
                  <a:lnTo>
                    <a:pt x="2290" y="1482"/>
                  </a:lnTo>
                  <a:lnTo>
                    <a:pt x="2155" y="1549"/>
                  </a:lnTo>
                  <a:lnTo>
                    <a:pt x="1684" y="1718"/>
                  </a:lnTo>
                  <a:lnTo>
                    <a:pt x="674" y="2054"/>
                  </a:lnTo>
                  <a:lnTo>
                    <a:pt x="539" y="1347"/>
                  </a:lnTo>
                  <a:lnTo>
                    <a:pt x="438" y="1011"/>
                  </a:lnTo>
                  <a:lnTo>
                    <a:pt x="304" y="674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236" y="506"/>
                  </a:lnTo>
                  <a:lnTo>
                    <a:pt x="169" y="506"/>
                  </a:lnTo>
                  <a:lnTo>
                    <a:pt x="169" y="539"/>
                  </a:lnTo>
                  <a:lnTo>
                    <a:pt x="68" y="539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41"/>
                  </a:lnTo>
                  <a:lnTo>
                    <a:pt x="135" y="708"/>
                  </a:lnTo>
                  <a:lnTo>
                    <a:pt x="169" y="1112"/>
                  </a:lnTo>
                  <a:lnTo>
                    <a:pt x="270" y="1482"/>
                  </a:lnTo>
                  <a:lnTo>
                    <a:pt x="438" y="2223"/>
                  </a:lnTo>
                  <a:lnTo>
                    <a:pt x="472" y="2290"/>
                  </a:lnTo>
                  <a:lnTo>
                    <a:pt x="506" y="2324"/>
                  </a:lnTo>
                  <a:lnTo>
                    <a:pt x="607" y="2324"/>
                  </a:lnTo>
                  <a:lnTo>
                    <a:pt x="1650" y="1987"/>
                  </a:lnTo>
                  <a:lnTo>
                    <a:pt x="2122" y="1886"/>
                  </a:lnTo>
                  <a:lnTo>
                    <a:pt x="2357" y="1785"/>
                  </a:lnTo>
                  <a:lnTo>
                    <a:pt x="2458" y="1751"/>
                  </a:lnTo>
                  <a:lnTo>
                    <a:pt x="2526" y="1684"/>
                  </a:lnTo>
                  <a:lnTo>
                    <a:pt x="2593" y="1549"/>
                  </a:lnTo>
                  <a:lnTo>
                    <a:pt x="2593" y="1482"/>
                  </a:lnTo>
                  <a:lnTo>
                    <a:pt x="2593" y="1381"/>
                  </a:lnTo>
                  <a:lnTo>
                    <a:pt x="2290" y="741"/>
                  </a:lnTo>
                  <a:lnTo>
                    <a:pt x="2189" y="405"/>
                  </a:lnTo>
                  <a:lnTo>
                    <a:pt x="2122" y="68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6063585" y="4589077"/>
              <a:ext cx="112146" cy="112195"/>
            </a:xfrm>
            <a:custGeom>
              <a:avLst/>
              <a:gdLst/>
              <a:ahLst/>
              <a:cxnLst/>
              <a:rect l="l" t="t" r="r" b="b"/>
              <a:pathLst>
                <a:path w="2256" h="2257" extrusionOk="0">
                  <a:moveTo>
                    <a:pt x="1751" y="236"/>
                  </a:moveTo>
                  <a:lnTo>
                    <a:pt x="2020" y="1583"/>
                  </a:lnTo>
                  <a:lnTo>
                    <a:pt x="1313" y="1785"/>
                  </a:lnTo>
                  <a:lnTo>
                    <a:pt x="606" y="1987"/>
                  </a:lnTo>
                  <a:lnTo>
                    <a:pt x="303" y="1011"/>
                  </a:lnTo>
                  <a:lnTo>
                    <a:pt x="236" y="775"/>
                  </a:lnTo>
                  <a:lnTo>
                    <a:pt x="236" y="607"/>
                  </a:lnTo>
                  <a:lnTo>
                    <a:pt x="269" y="573"/>
                  </a:lnTo>
                  <a:lnTo>
                    <a:pt x="337" y="540"/>
                  </a:lnTo>
                  <a:lnTo>
                    <a:pt x="572" y="472"/>
                  </a:lnTo>
                  <a:lnTo>
                    <a:pt x="842" y="472"/>
                  </a:lnTo>
                  <a:lnTo>
                    <a:pt x="1313" y="371"/>
                  </a:lnTo>
                  <a:lnTo>
                    <a:pt x="1751" y="236"/>
                  </a:lnTo>
                  <a:close/>
                  <a:moveTo>
                    <a:pt x="1784" y="1"/>
                  </a:moveTo>
                  <a:lnTo>
                    <a:pt x="1212" y="135"/>
                  </a:lnTo>
                  <a:lnTo>
                    <a:pt x="640" y="270"/>
                  </a:lnTo>
                  <a:lnTo>
                    <a:pt x="337" y="304"/>
                  </a:lnTo>
                  <a:lnTo>
                    <a:pt x="168" y="338"/>
                  </a:lnTo>
                  <a:lnTo>
                    <a:pt x="101" y="371"/>
                  </a:lnTo>
                  <a:lnTo>
                    <a:pt x="34" y="439"/>
                  </a:lnTo>
                  <a:lnTo>
                    <a:pt x="0" y="607"/>
                  </a:lnTo>
                  <a:lnTo>
                    <a:pt x="0" y="775"/>
                  </a:lnTo>
                  <a:lnTo>
                    <a:pt x="101" y="1078"/>
                  </a:lnTo>
                  <a:lnTo>
                    <a:pt x="303" y="1651"/>
                  </a:lnTo>
                  <a:lnTo>
                    <a:pt x="370" y="1819"/>
                  </a:lnTo>
                  <a:lnTo>
                    <a:pt x="505" y="2021"/>
                  </a:lnTo>
                  <a:lnTo>
                    <a:pt x="471" y="2055"/>
                  </a:lnTo>
                  <a:lnTo>
                    <a:pt x="438" y="2088"/>
                  </a:lnTo>
                  <a:lnTo>
                    <a:pt x="438" y="2189"/>
                  </a:lnTo>
                  <a:lnTo>
                    <a:pt x="505" y="2257"/>
                  </a:lnTo>
                  <a:lnTo>
                    <a:pt x="606" y="2257"/>
                  </a:lnTo>
                  <a:lnTo>
                    <a:pt x="1380" y="2021"/>
                  </a:lnTo>
                  <a:lnTo>
                    <a:pt x="2188" y="1752"/>
                  </a:lnTo>
                  <a:lnTo>
                    <a:pt x="2256" y="1718"/>
                  </a:lnTo>
                  <a:lnTo>
                    <a:pt x="2256" y="1617"/>
                  </a:lnTo>
                  <a:lnTo>
                    <a:pt x="2121" y="843"/>
                  </a:lnTo>
                  <a:lnTo>
                    <a:pt x="1953" y="68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5837603" y="4572375"/>
              <a:ext cx="33554" cy="46877"/>
            </a:xfrm>
            <a:custGeom>
              <a:avLst/>
              <a:gdLst/>
              <a:ahLst/>
              <a:cxnLst/>
              <a:rect l="l" t="t" r="r" b="b"/>
              <a:pathLst>
                <a:path w="675" h="943" extrusionOk="0">
                  <a:moveTo>
                    <a:pt x="270" y="0"/>
                  </a:moveTo>
                  <a:lnTo>
                    <a:pt x="203" y="34"/>
                  </a:lnTo>
                  <a:lnTo>
                    <a:pt x="169" y="67"/>
                  </a:lnTo>
                  <a:lnTo>
                    <a:pt x="136" y="202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68" y="741"/>
                  </a:lnTo>
                  <a:lnTo>
                    <a:pt x="136" y="741"/>
                  </a:lnTo>
                  <a:lnTo>
                    <a:pt x="506" y="606"/>
                  </a:lnTo>
                  <a:lnTo>
                    <a:pt x="506" y="775"/>
                  </a:lnTo>
                  <a:lnTo>
                    <a:pt x="506" y="876"/>
                  </a:lnTo>
                  <a:lnTo>
                    <a:pt x="573" y="909"/>
                  </a:lnTo>
                  <a:lnTo>
                    <a:pt x="573" y="943"/>
                  </a:lnTo>
                  <a:lnTo>
                    <a:pt x="607" y="909"/>
                  </a:lnTo>
                  <a:lnTo>
                    <a:pt x="641" y="876"/>
                  </a:lnTo>
                  <a:lnTo>
                    <a:pt x="674" y="808"/>
                  </a:lnTo>
                  <a:lnTo>
                    <a:pt x="674" y="640"/>
                  </a:lnTo>
                  <a:lnTo>
                    <a:pt x="641" y="438"/>
                  </a:lnTo>
                  <a:lnTo>
                    <a:pt x="573" y="236"/>
                  </a:lnTo>
                  <a:lnTo>
                    <a:pt x="540" y="404"/>
                  </a:lnTo>
                  <a:lnTo>
                    <a:pt x="472" y="404"/>
                  </a:lnTo>
                  <a:lnTo>
                    <a:pt x="237" y="505"/>
                  </a:lnTo>
                  <a:lnTo>
                    <a:pt x="270" y="370"/>
                  </a:lnTo>
                  <a:lnTo>
                    <a:pt x="270" y="236"/>
                  </a:lnTo>
                  <a:lnTo>
                    <a:pt x="304" y="168"/>
                  </a:lnTo>
                  <a:lnTo>
                    <a:pt x="304" y="135"/>
                  </a:lnTo>
                  <a:lnTo>
                    <a:pt x="338" y="101"/>
                  </a:lnTo>
                  <a:lnTo>
                    <a:pt x="338" y="67"/>
                  </a:lnTo>
                  <a:lnTo>
                    <a:pt x="304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5916294" y="4512126"/>
              <a:ext cx="118857" cy="107125"/>
            </a:xfrm>
            <a:custGeom>
              <a:avLst/>
              <a:gdLst/>
              <a:ahLst/>
              <a:cxnLst/>
              <a:rect l="l" t="t" r="r" b="b"/>
              <a:pathLst>
                <a:path w="2391" h="2155" extrusionOk="0">
                  <a:moveTo>
                    <a:pt x="1616" y="236"/>
                  </a:moveTo>
                  <a:lnTo>
                    <a:pt x="1717" y="269"/>
                  </a:lnTo>
                  <a:lnTo>
                    <a:pt x="1785" y="303"/>
                  </a:lnTo>
                  <a:lnTo>
                    <a:pt x="1818" y="370"/>
                  </a:lnTo>
                  <a:lnTo>
                    <a:pt x="1886" y="572"/>
                  </a:lnTo>
                  <a:lnTo>
                    <a:pt x="1919" y="774"/>
                  </a:lnTo>
                  <a:lnTo>
                    <a:pt x="2121" y="1616"/>
                  </a:lnTo>
                  <a:lnTo>
                    <a:pt x="1381" y="1784"/>
                  </a:lnTo>
                  <a:lnTo>
                    <a:pt x="606" y="1886"/>
                  </a:lnTo>
                  <a:lnTo>
                    <a:pt x="505" y="1582"/>
                  </a:lnTo>
                  <a:lnTo>
                    <a:pt x="472" y="1279"/>
                  </a:lnTo>
                  <a:lnTo>
                    <a:pt x="371" y="673"/>
                  </a:lnTo>
                  <a:lnTo>
                    <a:pt x="674" y="572"/>
                  </a:lnTo>
                  <a:lnTo>
                    <a:pt x="943" y="471"/>
                  </a:lnTo>
                  <a:lnTo>
                    <a:pt x="1212" y="370"/>
                  </a:lnTo>
                  <a:lnTo>
                    <a:pt x="1515" y="269"/>
                  </a:lnTo>
                  <a:lnTo>
                    <a:pt x="1616" y="236"/>
                  </a:lnTo>
                  <a:close/>
                  <a:moveTo>
                    <a:pt x="1852" y="0"/>
                  </a:moveTo>
                  <a:lnTo>
                    <a:pt x="1650" y="34"/>
                  </a:lnTo>
                  <a:lnTo>
                    <a:pt x="1448" y="67"/>
                  </a:lnTo>
                  <a:lnTo>
                    <a:pt x="1078" y="202"/>
                  </a:lnTo>
                  <a:lnTo>
                    <a:pt x="741" y="337"/>
                  </a:lnTo>
                  <a:lnTo>
                    <a:pt x="337" y="471"/>
                  </a:lnTo>
                  <a:lnTo>
                    <a:pt x="337" y="438"/>
                  </a:lnTo>
                  <a:lnTo>
                    <a:pt x="303" y="370"/>
                  </a:lnTo>
                  <a:lnTo>
                    <a:pt x="270" y="370"/>
                  </a:lnTo>
                  <a:lnTo>
                    <a:pt x="202" y="404"/>
                  </a:lnTo>
                  <a:lnTo>
                    <a:pt x="169" y="438"/>
                  </a:lnTo>
                  <a:lnTo>
                    <a:pt x="169" y="505"/>
                  </a:lnTo>
                  <a:lnTo>
                    <a:pt x="68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40"/>
                  </a:lnTo>
                  <a:lnTo>
                    <a:pt x="68" y="707"/>
                  </a:lnTo>
                  <a:lnTo>
                    <a:pt x="101" y="741"/>
                  </a:lnTo>
                  <a:lnTo>
                    <a:pt x="169" y="741"/>
                  </a:lnTo>
                  <a:lnTo>
                    <a:pt x="202" y="1077"/>
                  </a:lnTo>
                  <a:lnTo>
                    <a:pt x="236" y="1414"/>
                  </a:lnTo>
                  <a:lnTo>
                    <a:pt x="303" y="1717"/>
                  </a:lnTo>
                  <a:lnTo>
                    <a:pt x="404" y="2054"/>
                  </a:lnTo>
                  <a:lnTo>
                    <a:pt x="438" y="2121"/>
                  </a:lnTo>
                  <a:lnTo>
                    <a:pt x="505" y="2155"/>
                  </a:lnTo>
                  <a:lnTo>
                    <a:pt x="1414" y="2020"/>
                  </a:lnTo>
                  <a:lnTo>
                    <a:pt x="2290" y="1818"/>
                  </a:lnTo>
                  <a:lnTo>
                    <a:pt x="2357" y="1751"/>
                  </a:lnTo>
                  <a:lnTo>
                    <a:pt x="2391" y="1650"/>
                  </a:lnTo>
                  <a:lnTo>
                    <a:pt x="1953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5932997" y="4433435"/>
              <a:ext cx="30174" cy="58658"/>
            </a:xfrm>
            <a:custGeom>
              <a:avLst/>
              <a:gdLst/>
              <a:ahLst/>
              <a:cxnLst/>
              <a:rect l="l" t="t" r="r" b="b"/>
              <a:pathLst>
                <a:path w="607" h="1180" extrusionOk="0">
                  <a:moveTo>
                    <a:pt x="405" y="203"/>
                  </a:moveTo>
                  <a:lnTo>
                    <a:pt x="371" y="337"/>
                  </a:lnTo>
                  <a:lnTo>
                    <a:pt x="304" y="506"/>
                  </a:lnTo>
                  <a:lnTo>
                    <a:pt x="270" y="472"/>
                  </a:lnTo>
                  <a:lnTo>
                    <a:pt x="237" y="405"/>
                  </a:lnTo>
                  <a:lnTo>
                    <a:pt x="203" y="337"/>
                  </a:lnTo>
                  <a:lnTo>
                    <a:pt x="203" y="270"/>
                  </a:lnTo>
                  <a:lnTo>
                    <a:pt x="304" y="203"/>
                  </a:lnTo>
                  <a:close/>
                  <a:moveTo>
                    <a:pt x="338" y="1"/>
                  </a:moveTo>
                  <a:lnTo>
                    <a:pt x="203" y="34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236"/>
                  </a:lnTo>
                  <a:lnTo>
                    <a:pt x="35" y="405"/>
                  </a:lnTo>
                  <a:lnTo>
                    <a:pt x="102" y="573"/>
                  </a:lnTo>
                  <a:lnTo>
                    <a:pt x="203" y="674"/>
                  </a:lnTo>
                  <a:lnTo>
                    <a:pt x="136" y="741"/>
                  </a:lnTo>
                  <a:lnTo>
                    <a:pt x="68" y="809"/>
                  </a:lnTo>
                  <a:lnTo>
                    <a:pt x="68" y="910"/>
                  </a:lnTo>
                  <a:lnTo>
                    <a:pt x="68" y="977"/>
                  </a:lnTo>
                  <a:lnTo>
                    <a:pt x="136" y="1078"/>
                  </a:lnTo>
                  <a:lnTo>
                    <a:pt x="203" y="1145"/>
                  </a:lnTo>
                  <a:lnTo>
                    <a:pt x="304" y="1179"/>
                  </a:lnTo>
                  <a:lnTo>
                    <a:pt x="439" y="1145"/>
                  </a:lnTo>
                  <a:lnTo>
                    <a:pt x="506" y="1044"/>
                  </a:lnTo>
                  <a:lnTo>
                    <a:pt x="540" y="943"/>
                  </a:lnTo>
                  <a:lnTo>
                    <a:pt x="540" y="809"/>
                  </a:lnTo>
                  <a:lnTo>
                    <a:pt x="472" y="674"/>
                  </a:lnTo>
                  <a:lnTo>
                    <a:pt x="405" y="573"/>
                  </a:lnTo>
                  <a:lnTo>
                    <a:pt x="506" y="506"/>
                  </a:lnTo>
                  <a:lnTo>
                    <a:pt x="573" y="371"/>
                  </a:lnTo>
                  <a:lnTo>
                    <a:pt x="607" y="236"/>
                  </a:lnTo>
                  <a:lnTo>
                    <a:pt x="607" y="102"/>
                  </a:lnTo>
                  <a:lnTo>
                    <a:pt x="573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6244330" y="4645995"/>
              <a:ext cx="55278" cy="45236"/>
            </a:xfrm>
            <a:custGeom>
              <a:avLst/>
              <a:gdLst/>
              <a:ahLst/>
              <a:cxnLst/>
              <a:rect l="l" t="t" r="r" b="b"/>
              <a:pathLst>
                <a:path w="1112" h="910" extrusionOk="0">
                  <a:moveTo>
                    <a:pt x="101" y="1"/>
                  </a:moveTo>
                  <a:lnTo>
                    <a:pt x="68" y="68"/>
                  </a:lnTo>
                  <a:lnTo>
                    <a:pt x="101" y="203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539"/>
                  </a:lnTo>
                  <a:lnTo>
                    <a:pt x="101" y="573"/>
                  </a:lnTo>
                  <a:lnTo>
                    <a:pt x="169" y="539"/>
                  </a:lnTo>
                  <a:lnTo>
                    <a:pt x="236" y="708"/>
                  </a:lnTo>
                  <a:lnTo>
                    <a:pt x="303" y="842"/>
                  </a:lnTo>
                  <a:lnTo>
                    <a:pt x="337" y="876"/>
                  </a:lnTo>
                  <a:lnTo>
                    <a:pt x="371" y="910"/>
                  </a:lnTo>
                  <a:lnTo>
                    <a:pt x="438" y="876"/>
                  </a:lnTo>
                  <a:lnTo>
                    <a:pt x="438" y="809"/>
                  </a:lnTo>
                  <a:lnTo>
                    <a:pt x="404" y="640"/>
                  </a:lnTo>
                  <a:lnTo>
                    <a:pt x="371" y="472"/>
                  </a:lnTo>
                  <a:lnTo>
                    <a:pt x="438" y="438"/>
                  </a:lnTo>
                  <a:lnTo>
                    <a:pt x="775" y="337"/>
                  </a:lnTo>
                  <a:lnTo>
                    <a:pt x="909" y="304"/>
                  </a:lnTo>
                  <a:lnTo>
                    <a:pt x="1078" y="236"/>
                  </a:lnTo>
                  <a:lnTo>
                    <a:pt x="1111" y="169"/>
                  </a:lnTo>
                  <a:lnTo>
                    <a:pt x="1111" y="135"/>
                  </a:lnTo>
                  <a:lnTo>
                    <a:pt x="1078" y="102"/>
                  </a:lnTo>
                  <a:lnTo>
                    <a:pt x="943" y="68"/>
                  </a:lnTo>
                  <a:lnTo>
                    <a:pt x="808" y="102"/>
                  </a:lnTo>
                  <a:lnTo>
                    <a:pt x="573" y="135"/>
                  </a:lnTo>
                  <a:lnTo>
                    <a:pt x="303" y="236"/>
                  </a:lnTo>
                  <a:lnTo>
                    <a:pt x="20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5896211" y="4405001"/>
              <a:ext cx="110505" cy="110505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650" y="236"/>
                  </a:moveTo>
                  <a:lnTo>
                    <a:pt x="1717" y="371"/>
                  </a:lnTo>
                  <a:lnTo>
                    <a:pt x="1785" y="707"/>
                  </a:lnTo>
                  <a:lnTo>
                    <a:pt x="1953" y="1482"/>
                  </a:lnTo>
                  <a:lnTo>
                    <a:pt x="1246" y="1717"/>
                  </a:lnTo>
                  <a:lnTo>
                    <a:pt x="539" y="1953"/>
                  </a:lnTo>
                  <a:lnTo>
                    <a:pt x="371" y="1381"/>
                  </a:lnTo>
                  <a:lnTo>
                    <a:pt x="270" y="943"/>
                  </a:lnTo>
                  <a:lnTo>
                    <a:pt x="236" y="808"/>
                  </a:lnTo>
                  <a:lnTo>
                    <a:pt x="236" y="741"/>
                  </a:lnTo>
                  <a:lnTo>
                    <a:pt x="943" y="438"/>
                  </a:lnTo>
                  <a:lnTo>
                    <a:pt x="1280" y="303"/>
                  </a:lnTo>
                  <a:lnTo>
                    <a:pt x="1650" y="236"/>
                  </a:lnTo>
                  <a:close/>
                  <a:moveTo>
                    <a:pt x="1751" y="0"/>
                  </a:moveTo>
                  <a:lnTo>
                    <a:pt x="1347" y="34"/>
                  </a:lnTo>
                  <a:lnTo>
                    <a:pt x="909" y="135"/>
                  </a:lnTo>
                  <a:lnTo>
                    <a:pt x="505" y="337"/>
                  </a:lnTo>
                  <a:lnTo>
                    <a:pt x="337" y="438"/>
                  </a:lnTo>
                  <a:lnTo>
                    <a:pt x="169" y="539"/>
                  </a:lnTo>
                  <a:lnTo>
                    <a:pt x="101" y="539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0" y="775"/>
                  </a:lnTo>
                  <a:lnTo>
                    <a:pt x="68" y="1010"/>
                  </a:lnTo>
                  <a:lnTo>
                    <a:pt x="337" y="2121"/>
                  </a:lnTo>
                  <a:lnTo>
                    <a:pt x="337" y="2189"/>
                  </a:lnTo>
                  <a:lnTo>
                    <a:pt x="371" y="2222"/>
                  </a:lnTo>
                  <a:lnTo>
                    <a:pt x="472" y="2222"/>
                  </a:lnTo>
                  <a:lnTo>
                    <a:pt x="1313" y="1953"/>
                  </a:lnTo>
                  <a:lnTo>
                    <a:pt x="2121" y="1684"/>
                  </a:lnTo>
                  <a:lnTo>
                    <a:pt x="2189" y="1650"/>
                  </a:lnTo>
                  <a:lnTo>
                    <a:pt x="2222" y="1616"/>
                  </a:lnTo>
                  <a:lnTo>
                    <a:pt x="2222" y="1549"/>
                  </a:lnTo>
                  <a:lnTo>
                    <a:pt x="2222" y="1482"/>
                  </a:lnTo>
                  <a:lnTo>
                    <a:pt x="2088" y="1212"/>
                  </a:lnTo>
                  <a:lnTo>
                    <a:pt x="2054" y="909"/>
                  </a:lnTo>
                  <a:lnTo>
                    <a:pt x="1953" y="270"/>
                  </a:lnTo>
                  <a:lnTo>
                    <a:pt x="1919" y="202"/>
                  </a:lnTo>
                  <a:lnTo>
                    <a:pt x="1886" y="101"/>
                  </a:lnTo>
                  <a:lnTo>
                    <a:pt x="1818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6105391" y="4620892"/>
              <a:ext cx="30174" cy="48567"/>
            </a:xfrm>
            <a:custGeom>
              <a:avLst/>
              <a:gdLst/>
              <a:ahLst/>
              <a:cxnLst/>
              <a:rect l="l" t="t" r="r" b="b"/>
              <a:pathLst>
                <a:path w="607" h="977" extrusionOk="0">
                  <a:moveTo>
                    <a:pt x="270" y="1"/>
                  </a:moveTo>
                  <a:lnTo>
                    <a:pt x="135" y="102"/>
                  </a:lnTo>
                  <a:lnTo>
                    <a:pt x="34" y="236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05"/>
                  </a:lnTo>
                  <a:lnTo>
                    <a:pt x="169" y="304"/>
                  </a:lnTo>
                  <a:lnTo>
                    <a:pt x="270" y="236"/>
                  </a:lnTo>
                  <a:lnTo>
                    <a:pt x="304" y="203"/>
                  </a:lnTo>
                  <a:lnTo>
                    <a:pt x="270" y="270"/>
                  </a:lnTo>
                  <a:lnTo>
                    <a:pt x="203" y="405"/>
                  </a:lnTo>
                  <a:lnTo>
                    <a:pt x="203" y="472"/>
                  </a:lnTo>
                  <a:lnTo>
                    <a:pt x="236" y="539"/>
                  </a:lnTo>
                  <a:lnTo>
                    <a:pt x="405" y="539"/>
                  </a:lnTo>
                  <a:lnTo>
                    <a:pt x="405" y="640"/>
                  </a:lnTo>
                  <a:lnTo>
                    <a:pt x="270" y="708"/>
                  </a:lnTo>
                  <a:lnTo>
                    <a:pt x="102" y="809"/>
                  </a:lnTo>
                  <a:lnTo>
                    <a:pt x="34" y="842"/>
                  </a:lnTo>
                  <a:lnTo>
                    <a:pt x="68" y="910"/>
                  </a:lnTo>
                  <a:lnTo>
                    <a:pt x="102" y="943"/>
                  </a:lnTo>
                  <a:lnTo>
                    <a:pt x="169" y="977"/>
                  </a:lnTo>
                  <a:lnTo>
                    <a:pt x="337" y="910"/>
                  </a:lnTo>
                  <a:lnTo>
                    <a:pt x="472" y="809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07" y="506"/>
                  </a:lnTo>
                  <a:lnTo>
                    <a:pt x="573" y="438"/>
                  </a:lnTo>
                  <a:lnTo>
                    <a:pt x="539" y="405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506" y="169"/>
                  </a:lnTo>
                  <a:lnTo>
                    <a:pt x="472" y="102"/>
                  </a:lnTo>
                  <a:lnTo>
                    <a:pt x="405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5961481" y="4545581"/>
              <a:ext cx="28484" cy="43546"/>
            </a:xfrm>
            <a:custGeom>
              <a:avLst/>
              <a:gdLst/>
              <a:ahLst/>
              <a:cxnLst/>
              <a:rect l="l" t="t" r="r" b="b"/>
              <a:pathLst>
                <a:path w="573" h="876" extrusionOk="0">
                  <a:moveTo>
                    <a:pt x="337" y="0"/>
                  </a:moveTo>
                  <a:lnTo>
                    <a:pt x="236" y="34"/>
                  </a:lnTo>
                  <a:lnTo>
                    <a:pt x="135" y="101"/>
                  </a:lnTo>
                  <a:lnTo>
                    <a:pt x="68" y="169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35" y="606"/>
                  </a:lnTo>
                  <a:lnTo>
                    <a:pt x="202" y="573"/>
                  </a:lnTo>
                  <a:lnTo>
                    <a:pt x="303" y="505"/>
                  </a:lnTo>
                  <a:lnTo>
                    <a:pt x="371" y="505"/>
                  </a:lnTo>
                  <a:lnTo>
                    <a:pt x="404" y="573"/>
                  </a:lnTo>
                  <a:lnTo>
                    <a:pt x="371" y="606"/>
                  </a:lnTo>
                  <a:lnTo>
                    <a:pt x="303" y="674"/>
                  </a:lnTo>
                  <a:lnTo>
                    <a:pt x="101" y="674"/>
                  </a:lnTo>
                  <a:lnTo>
                    <a:pt x="34" y="707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01" y="842"/>
                  </a:lnTo>
                  <a:lnTo>
                    <a:pt x="169" y="876"/>
                  </a:lnTo>
                  <a:lnTo>
                    <a:pt x="371" y="842"/>
                  </a:lnTo>
                  <a:lnTo>
                    <a:pt x="438" y="808"/>
                  </a:lnTo>
                  <a:lnTo>
                    <a:pt x="505" y="741"/>
                  </a:lnTo>
                  <a:lnTo>
                    <a:pt x="573" y="640"/>
                  </a:lnTo>
                  <a:lnTo>
                    <a:pt x="573" y="573"/>
                  </a:lnTo>
                  <a:lnTo>
                    <a:pt x="573" y="472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404" y="337"/>
                  </a:lnTo>
                  <a:lnTo>
                    <a:pt x="270" y="337"/>
                  </a:lnTo>
                  <a:lnTo>
                    <a:pt x="169" y="404"/>
                  </a:lnTo>
                  <a:lnTo>
                    <a:pt x="135" y="337"/>
                  </a:lnTo>
                  <a:lnTo>
                    <a:pt x="169" y="303"/>
                  </a:lnTo>
                  <a:lnTo>
                    <a:pt x="270" y="202"/>
                  </a:lnTo>
                  <a:lnTo>
                    <a:pt x="472" y="101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5712085" y="4771513"/>
              <a:ext cx="132278" cy="118906"/>
            </a:xfrm>
            <a:custGeom>
              <a:avLst/>
              <a:gdLst/>
              <a:ahLst/>
              <a:cxnLst/>
              <a:rect l="l" t="t" r="r" b="b"/>
              <a:pathLst>
                <a:path w="2661" h="2392" extrusionOk="0">
                  <a:moveTo>
                    <a:pt x="1953" y="304"/>
                  </a:moveTo>
                  <a:lnTo>
                    <a:pt x="2021" y="371"/>
                  </a:lnTo>
                  <a:lnTo>
                    <a:pt x="2088" y="472"/>
                  </a:lnTo>
                  <a:lnTo>
                    <a:pt x="2358" y="1347"/>
                  </a:lnTo>
                  <a:lnTo>
                    <a:pt x="2459" y="1718"/>
                  </a:lnTo>
                  <a:lnTo>
                    <a:pt x="2257" y="1718"/>
                  </a:lnTo>
                  <a:lnTo>
                    <a:pt x="2088" y="1751"/>
                  </a:lnTo>
                  <a:lnTo>
                    <a:pt x="1650" y="1852"/>
                  </a:lnTo>
                  <a:lnTo>
                    <a:pt x="1246" y="1987"/>
                  </a:lnTo>
                  <a:lnTo>
                    <a:pt x="977" y="2088"/>
                  </a:lnTo>
                  <a:lnTo>
                    <a:pt x="876" y="2122"/>
                  </a:lnTo>
                  <a:lnTo>
                    <a:pt x="809" y="2088"/>
                  </a:lnTo>
                  <a:lnTo>
                    <a:pt x="741" y="2054"/>
                  </a:lnTo>
                  <a:lnTo>
                    <a:pt x="708" y="1987"/>
                  </a:lnTo>
                  <a:lnTo>
                    <a:pt x="674" y="1852"/>
                  </a:lnTo>
                  <a:lnTo>
                    <a:pt x="640" y="1684"/>
                  </a:lnTo>
                  <a:lnTo>
                    <a:pt x="438" y="876"/>
                  </a:lnTo>
                  <a:lnTo>
                    <a:pt x="876" y="708"/>
                  </a:lnTo>
                  <a:lnTo>
                    <a:pt x="1213" y="607"/>
                  </a:lnTo>
                  <a:lnTo>
                    <a:pt x="1381" y="573"/>
                  </a:lnTo>
                  <a:lnTo>
                    <a:pt x="1549" y="472"/>
                  </a:lnTo>
                  <a:lnTo>
                    <a:pt x="1718" y="371"/>
                  </a:lnTo>
                  <a:lnTo>
                    <a:pt x="1852" y="304"/>
                  </a:lnTo>
                  <a:close/>
                  <a:moveTo>
                    <a:pt x="2021" y="1"/>
                  </a:moveTo>
                  <a:lnTo>
                    <a:pt x="1785" y="102"/>
                  </a:lnTo>
                  <a:lnTo>
                    <a:pt x="1583" y="203"/>
                  </a:lnTo>
                  <a:lnTo>
                    <a:pt x="1347" y="337"/>
                  </a:lnTo>
                  <a:lnTo>
                    <a:pt x="1145" y="405"/>
                  </a:lnTo>
                  <a:lnTo>
                    <a:pt x="573" y="607"/>
                  </a:lnTo>
                  <a:lnTo>
                    <a:pt x="304" y="708"/>
                  </a:lnTo>
                  <a:lnTo>
                    <a:pt x="34" y="842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68" y="1044"/>
                  </a:lnTo>
                  <a:lnTo>
                    <a:pt x="135" y="1044"/>
                  </a:lnTo>
                  <a:lnTo>
                    <a:pt x="304" y="943"/>
                  </a:lnTo>
                  <a:lnTo>
                    <a:pt x="337" y="1280"/>
                  </a:lnTo>
                  <a:lnTo>
                    <a:pt x="405" y="1617"/>
                  </a:lnTo>
                  <a:lnTo>
                    <a:pt x="607" y="2290"/>
                  </a:lnTo>
                  <a:lnTo>
                    <a:pt x="640" y="2357"/>
                  </a:lnTo>
                  <a:lnTo>
                    <a:pt x="708" y="2391"/>
                  </a:lnTo>
                  <a:lnTo>
                    <a:pt x="943" y="2324"/>
                  </a:lnTo>
                  <a:lnTo>
                    <a:pt x="1179" y="2256"/>
                  </a:lnTo>
                  <a:lnTo>
                    <a:pt x="1617" y="2088"/>
                  </a:lnTo>
                  <a:lnTo>
                    <a:pt x="2021" y="1987"/>
                  </a:lnTo>
                  <a:lnTo>
                    <a:pt x="2459" y="1953"/>
                  </a:lnTo>
                  <a:lnTo>
                    <a:pt x="2560" y="1920"/>
                  </a:lnTo>
                  <a:lnTo>
                    <a:pt x="2627" y="1886"/>
                  </a:lnTo>
                  <a:lnTo>
                    <a:pt x="2661" y="1785"/>
                  </a:lnTo>
                  <a:lnTo>
                    <a:pt x="2661" y="1684"/>
                  </a:lnTo>
                  <a:lnTo>
                    <a:pt x="2627" y="1482"/>
                  </a:lnTo>
                  <a:lnTo>
                    <a:pt x="2391" y="775"/>
                  </a:lnTo>
                  <a:lnTo>
                    <a:pt x="2122" y="68"/>
                  </a:lnTo>
                  <a:lnTo>
                    <a:pt x="2088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5979873" y="4640974"/>
              <a:ext cx="48567" cy="43546"/>
            </a:xfrm>
            <a:custGeom>
              <a:avLst/>
              <a:gdLst/>
              <a:ahLst/>
              <a:cxnLst/>
              <a:rect l="l" t="t" r="r" b="b"/>
              <a:pathLst>
                <a:path w="977" h="876" extrusionOk="0">
                  <a:moveTo>
                    <a:pt x="304" y="1"/>
                  </a:moveTo>
                  <a:lnTo>
                    <a:pt x="203" y="68"/>
                  </a:lnTo>
                  <a:lnTo>
                    <a:pt x="102" y="135"/>
                  </a:lnTo>
                  <a:lnTo>
                    <a:pt x="1" y="270"/>
                  </a:lnTo>
                  <a:lnTo>
                    <a:pt x="34" y="304"/>
                  </a:lnTo>
                  <a:lnTo>
                    <a:pt x="68" y="304"/>
                  </a:lnTo>
                  <a:lnTo>
                    <a:pt x="203" y="236"/>
                  </a:lnTo>
                  <a:lnTo>
                    <a:pt x="371" y="203"/>
                  </a:lnTo>
                  <a:lnTo>
                    <a:pt x="337" y="371"/>
                  </a:lnTo>
                  <a:lnTo>
                    <a:pt x="304" y="506"/>
                  </a:lnTo>
                  <a:lnTo>
                    <a:pt x="236" y="640"/>
                  </a:lnTo>
                  <a:lnTo>
                    <a:pt x="236" y="741"/>
                  </a:lnTo>
                  <a:lnTo>
                    <a:pt x="270" y="809"/>
                  </a:lnTo>
                  <a:lnTo>
                    <a:pt x="304" y="876"/>
                  </a:lnTo>
                  <a:lnTo>
                    <a:pt x="573" y="876"/>
                  </a:lnTo>
                  <a:lnTo>
                    <a:pt x="910" y="809"/>
                  </a:lnTo>
                  <a:lnTo>
                    <a:pt x="943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10" y="573"/>
                  </a:lnTo>
                  <a:lnTo>
                    <a:pt x="842" y="573"/>
                  </a:lnTo>
                  <a:lnTo>
                    <a:pt x="573" y="640"/>
                  </a:lnTo>
                  <a:lnTo>
                    <a:pt x="472" y="674"/>
                  </a:lnTo>
                  <a:lnTo>
                    <a:pt x="438" y="674"/>
                  </a:lnTo>
                  <a:lnTo>
                    <a:pt x="472" y="607"/>
                  </a:lnTo>
                  <a:lnTo>
                    <a:pt x="539" y="371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5829252" y="4748099"/>
              <a:ext cx="132278" cy="105485"/>
            </a:xfrm>
            <a:custGeom>
              <a:avLst/>
              <a:gdLst/>
              <a:ahLst/>
              <a:cxnLst/>
              <a:rect l="l" t="t" r="r" b="b"/>
              <a:pathLst>
                <a:path w="2661" h="2122" extrusionOk="0">
                  <a:moveTo>
                    <a:pt x="2122" y="236"/>
                  </a:moveTo>
                  <a:lnTo>
                    <a:pt x="2189" y="303"/>
                  </a:lnTo>
                  <a:lnTo>
                    <a:pt x="2256" y="438"/>
                  </a:lnTo>
                  <a:lnTo>
                    <a:pt x="2290" y="606"/>
                  </a:lnTo>
                  <a:lnTo>
                    <a:pt x="2391" y="1111"/>
                  </a:lnTo>
                  <a:lnTo>
                    <a:pt x="2391" y="1246"/>
                  </a:lnTo>
                  <a:lnTo>
                    <a:pt x="2391" y="1347"/>
                  </a:lnTo>
                  <a:lnTo>
                    <a:pt x="2357" y="1448"/>
                  </a:lnTo>
                  <a:lnTo>
                    <a:pt x="2324" y="1515"/>
                  </a:lnTo>
                  <a:lnTo>
                    <a:pt x="2189" y="1650"/>
                  </a:lnTo>
                  <a:lnTo>
                    <a:pt x="2021" y="1751"/>
                  </a:lnTo>
                  <a:lnTo>
                    <a:pt x="1819" y="1818"/>
                  </a:lnTo>
                  <a:lnTo>
                    <a:pt x="1617" y="1852"/>
                  </a:lnTo>
                  <a:lnTo>
                    <a:pt x="1179" y="1886"/>
                  </a:lnTo>
                  <a:lnTo>
                    <a:pt x="1044" y="1886"/>
                  </a:lnTo>
                  <a:lnTo>
                    <a:pt x="943" y="1785"/>
                  </a:lnTo>
                  <a:lnTo>
                    <a:pt x="842" y="1650"/>
                  </a:lnTo>
                  <a:lnTo>
                    <a:pt x="775" y="1515"/>
                  </a:lnTo>
                  <a:lnTo>
                    <a:pt x="674" y="1145"/>
                  </a:lnTo>
                  <a:lnTo>
                    <a:pt x="607" y="775"/>
                  </a:lnTo>
                  <a:lnTo>
                    <a:pt x="1112" y="640"/>
                  </a:lnTo>
                  <a:lnTo>
                    <a:pt x="1583" y="472"/>
                  </a:lnTo>
                  <a:lnTo>
                    <a:pt x="2054" y="236"/>
                  </a:lnTo>
                  <a:close/>
                  <a:moveTo>
                    <a:pt x="1987" y="0"/>
                  </a:moveTo>
                  <a:lnTo>
                    <a:pt x="1650" y="169"/>
                  </a:lnTo>
                  <a:lnTo>
                    <a:pt x="1381" y="303"/>
                  </a:lnTo>
                  <a:lnTo>
                    <a:pt x="1112" y="404"/>
                  </a:lnTo>
                  <a:lnTo>
                    <a:pt x="539" y="539"/>
                  </a:ln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102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75"/>
                  </a:lnTo>
                  <a:lnTo>
                    <a:pt x="68" y="842"/>
                  </a:lnTo>
                  <a:lnTo>
                    <a:pt x="135" y="842"/>
                  </a:lnTo>
                  <a:lnTo>
                    <a:pt x="405" y="808"/>
                  </a:lnTo>
                  <a:lnTo>
                    <a:pt x="438" y="1179"/>
                  </a:lnTo>
                  <a:lnTo>
                    <a:pt x="539" y="1583"/>
                  </a:lnTo>
                  <a:lnTo>
                    <a:pt x="640" y="1751"/>
                  </a:lnTo>
                  <a:lnTo>
                    <a:pt x="708" y="1886"/>
                  </a:lnTo>
                  <a:lnTo>
                    <a:pt x="809" y="2020"/>
                  </a:lnTo>
                  <a:lnTo>
                    <a:pt x="943" y="2088"/>
                  </a:lnTo>
                  <a:lnTo>
                    <a:pt x="1179" y="2121"/>
                  </a:lnTo>
                  <a:lnTo>
                    <a:pt x="1415" y="2121"/>
                  </a:lnTo>
                  <a:lnTo>
                    <a:pt x="1650" y="2088"/>
                  </a:lnTo>
                  <a:lnTo>
                    <a:pt x="1852" y="2054"/>
                  </a:lnTo>
                  <a:lnTo>
                    <a:pt x="2223" y="1987"/>
                  </a:lnTo>
                  <a:lnTo>
                    <a:pt x="2391" y="1919"/>
                  </a:lnTo>
                  <a:lnTo>
                    <a:pt x="2458" y="1886"/>
                  </a:lnTo>
                  <a:lnTo>
                    <a:pt x="2526" y="1818"/>
                  </a:lnTo>
                  <a:lnTo>
                    <a:pt x="2627" y="1616"/>
                  </a:lnTo>
                  <a:lnTo>
                    <a:pt x="2660" y="1448"/>
                  </a:lnTo>
                  <a:lnTo>
                    <a:pt x="2627" y="1246"/>
                  </a:lnTo>
                  <a:lnTo>
                    <a:pt x="2593" y="1044"/>
                  </a:lnTo>
                  <a:lnTo>
                    <a:pt x="2526" y="505"/>
                  </a:lnTo>
                  <a:lnTo>
                    <a:pt x="2458" y="236"/>
                  </a:lnTo>
                  <a:lnTo>
                    <a:pt x="2391" y="135"/>
                  </a:lnTo>
                  <a:lnTo>
                    <a:pt x="2324" y="34"/>
                  </a:lnTo>
                  <a:lnTo>
                    <a:pt x="22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5676941" y="4572375"/>
              <a:ext cx="115526" cy="97084"/>
            </a:xfrm>
            <a:custGeom>
              <a:avLst/>
              <a:gdLst/>
              <a:ahLst/>
              <a:cxnLst/>
              <a:rect l="l" t="t" r="r" b="b"/>
              <a:pathLst>
                <a:path w="2324" h="1953" extrusionOk="0">
                  <a:moveTo>
                    <a:pt x="1650" y="236"/>
                  </a:moveTo>
                  <a:lnTo>
                    <a:pt x="1718" y="269"/>
                  </a:lnTo>
                  <a:lnTo>
                    <a:pt x="1785" y="303"/>
                  </a:lnTo>
                  <a:lnTo>
                    <a:pt x="1886" y="438"/>
                  </a:lnTo>
                  <a:lnTo>
                    <a:pt x="1987" y="606"/>
                  </a:lnTo>
                  <a:lnTo>
                    <a:pt x="2021" y="808"/>
                  </a:lnTo>
                  <a:lnTo>
                    <a:pt x="2088" y="1010"/>
                  </a:lnTo>
                  <a:lnTo>
                    <a:pt x="2122" y="1414"/>
                  </a:lnTo>
                  <a:lnTo>
                    <a:pt x="1516" y="1549"/>
                  </a:lnTo>
                  <a:lnTo>
                    <a:pt x="910" y="1684"/>
                  </a:lnTo>
                  <a:lnTo>
                    <a:pt x="472" y="1684"/>
                  </a:lnTo>
                  <a:lnTo>
                    <a:pt x="371" y="1381"/>
                  </a:lnTo>
                  <a:lnTo>
                    <a:pt x="169" y="741"/>
                  </a:lnTo>
                  <a:lnTo>
                    <a:pt x="809" y="471"/>
                  </a:lnTo>
                  <a:lnTo>
                    <a:pt x="1112" y="337"/>
                  </a:lnTo>
                  <a:lnTo>
                    <a:pt x="1482" y="236"/>
                  </a:lnTo>
                  <a:close/>
                  <a:moveTo>
                    <a:pt x="1684" y="0"/>
                  </a:moveTo>
                  <a:lnTo>
                    <a:pt x="1482" y="34"/>
                  </a:lnTo>
                  <a:lnTo>
                    <a:pt x="1112" y="168"/>
                  </a:lnTo>
                  <a:lnTo>
                    <a:pt x="607" y="370"/>
                  </a:lnTo>
                  <a:lnTo>
                    <a:pt x="102" y="606"/>
                  </a:lnTo>
                  <a:lnTo>
                    <a:pt x="68" y="572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943"/>
                  </a:lnTo>
                  <a:lnTo>
                    <a:pt x="102" y="1280"/>
                  </a:lnTo>
                  <a:lnTo>
                    <a:pt x="304" y="1886"/>
                  </a:lnTo>
                  <a:lnTo>
                    <a:pt x="371" y="1919"/>
                  </a:lnTo>
                  <a:lnTo>
                    <a:pt x="438" y="1953"/>
                  </a:lnTo>
                  <a:lnTo>
                    <a:pt x="876" y="1886"/>
                  </a:lnTo>
                  <a:lnTo>
                    <a:pt x="1347" y="1818"/>
                  </a:lnTo>
                  <a:lnTo>
                    <a:pt x="1819" y="1717"/>
                  </a:lnTo>
                  <a:lnTo>
                    <a:pt x="2256" y="1583"/>
                  </a:lnTo>
                  <a:lnTo>
                    <a:pt x="2324" y="1515"/>
                  </a:lnTo>
                  <a:lnTo>
                    <a:pt x="2324" y="1448"/>
                  </a:lnTo>
                  <a:lnTo>
                    <a:pt x="2088" y="370"/>
                  </a:lnTo>
                  <a:lnTo>
                    <a:pt x="2021" y="135"/>
                  </a:lnTo>
                  <a:lnTo>
                    <a:pt x="1953" y="67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5760652" y="4811678"/>
              <a:ext cx="38525" cy="48616"/>
            </a:xfrm>
            <a:custGeom>
              <a:avLst/>
              <a:gdLst/>
              <a:ahLst/>
              <a:cxnLst/>
              <a:rect l="l" t="t" r="r" b="b"/>
              <a:pathLst>
                <a:path w="775" h="978" extrusionOk="0">
                  <a:moveTo>
                    <a:pt x="741" y="1"/>
                  </a:moveTo>
                  <a:lnTo>
                    <a:pt x="673" y="34"/>
                  </a:lnTo>
                  <a:lnTo>
                    <a:pt x="606" y="34"/>
                  </a:lnTo>
                  <a:lnTo>
                    <a:pt x="505" y="135"/>
                  </a:lnTo>
                  <a:lnTo>
                    <a:pt x="269" y="472"/>
                  </a:lnTo>
                  <a:lnTo>
                    <a:pt x="67" y="708"/>
                  </a:lnTo>
                  <a:lnTo>
                    <a:pt x="0" y="809"/>
                  </a:lnTo>
                  <a:lnTo>
                    <a:pt x="0" y="876"/>
                  </a:lnTo>
                  <a:lnTo>
                    <a:pt x="0" y="977"/>
                  </a:lnTo>
                  <a:lnTo>
                    <a:pt x="67" y="977"/>
                  </a:lnTo>
                  <a:lnTo>
                    <a:pt x="135" y="943"/>
                  </a:lnTo>
                  <a:lnTo>
                    <a:pt x="269" y="809"/>
                  </a:lnTo>
                  <a:lnTo>
                    <a:pt x="471" y="573"/>
                  </a:lnTo>
                  <a:lnTo>
                    <a:pt x="673" y="337"/>
                  </a:lnTo>
                  <a:lnTo>
                    <a:pt x="774" y="203"/>
                  </a:lnTo>
                  <a:lnTo>
                    <a:pt x="774" y="135"/>
                  </a:lnTo>
                  <a:lnTo>
                    <a:pt x="774" y="68"/>
                  </a:lnTo>
                  <a:lnTo>
                    <a:pt x="774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5690362" y="4667768"/>
              <a:ext cx="123877" cy="113836"/>
            </a:xfrm>
            <a:custGeom>
              <a:avLst/>
              <a:gdLst/>
              <a:ahLst/>
              <a:cxnLst/>
              <a:rect l="l" t="t" r="r" b="b"/>
              <a:pathLst>
                <a:path w="2492" h="2290" extrusionOk="0">
                  <a:moveTo>
                    <a:pt x="2087" y="270"/>
                  </a:moveTo>
                  <a:lnTo>
                    <a:pt x="2155" y="505"/>
                  </a:lnTo>
                  <a:lnTo>
                    <a:pt x="2188" y="741"/>
                  </a:lnTo>
                  <a:lnTo>
                    <a:pt x="2222" y="1212"/>
                  </a:lnTo>
                  <a:lnTo>
                    <a:pt x="2222" y="1381"/>
                  </a:lnTo>
                  <a:lnTo>
                    <a:pt x="2155" y="1515"/>
                  </a:lnTo>
                  <a:lnTo>
                    <a:pt x="2054" y="1583"/>
                  </a:lnTo>
                  <a:lnTo>
                    <a:pt x="1919" y="1650"/>
                  </a:lnTo>
                  <a:lnTo>
                    <a:pt x="1616" y="1751"/>
                  </a:lnTo>
                  <a:lnTo>
                    <a:pt x="1481" y="1818"/>
                  </a:lnTo>
                  <a:lnTo>
                    <a:pt x="1347" y="1886"/>
                  </a:lnTo>
                  <a:lnTo>
                    <a:pt x="1212" y="1953"/>
                  </a:lnTo>
                  <a:lnTo>
                    <a:pt x="976" y="2054"/>
                  </a:lnTo>
                  <a:lnTo>
                    <a:pt x="741" y="2088"/>
                  </a:lnTo>
                  <a:lnTo>
                    <a:pt x="673" y="2054"/>
                  </a:lnTo>
                  <a:lnTo>
                    <a:pt x="606" y="1987"/>
                  </a:lnTo>
                  <a:lnTo>
                    <a:pt x="505" y="1549"/>
                  </a:lnTo>
                  <a:lnTo>
                    <a:pt x="438" y="1179"/>
                  </a:lnTo>
                  <a:lnTo>
                    <a:pt x="337" y="808"/>
                  </a:lnTo>
                  <a:lnTo>
                    <a:pt x="572" y="674"/>
                  </a:lnTo>
                  <a:lnTo>
                    <a:pt x="808" y="606"/>
                  </a:lnTo>
                  <a:lnTo>
                    <a:pt x="1077" y="539"/>
                  </a:lnTo>
                  <a:lnTo>
                    <a:pt x="1347" y="472"/>
                  </a:lnTo>
                  <a:lnTo>
                    <a:pt x="1751" y="438"/>
                  </a:lnTo>
                  <a:lnTo>
                    <a:pt x="1919" y="371"/>
                  </a:lnTo>
                  <a:lnTo>
                    <a:pt x="2087" y="270"/>
                  </a:lnTo>
                  <a:close/>
                  <a:moveTo>
                    <a:pt x="2087" y="0"/>
                  </a:moveTo>
                  <a:lnTo>
                    <a:pt x="2054" y="34"/>
                  </a:lnTo>
                  <a:lnTo>
                    <a:pt x="1953" y="101"/>
                  </a:lnTo>
                  <a:lnTo>
                    <a:pt x="1818" y="169"/>
                  </a:lnTo>
                  <a:lnTo>
                    <a:pt x="1549" y="270"/>
                  </a:lnTo>
                  <a:lnTo>
                    <a:pt x="1279" y="303"/>
                  </a:lnTo>
                  <a:lnTo>
                    <a:pt x="976" y="337"/>
                  </a:lnTo>
                  <a:lnTo>
                    <a:pt x="707" y="371"/>
                  </a:lnTo>
                  <a:lnTo>
                    <a:pt x="438" y="438"/>
                  </a:lnTo>
                  <a:lnTo>
                    <a:pt x="303" y="505"/>
                  </a:lnTo>
                  <a:lnTo>
                    <a:pt x="202" y="606"/>
                  </a:lnTo>
                  <a:lnTo>
                    <a:pt x="101" y="674"/>
                  </a:lnTo>
                  <a:lnTo>
                    <a:pt x="0" y="808"/>
                  </a:lnTo>
                  <a:lnTo>
                    <a:pt x="0" y="876"/>
                  </a:lnTo>
                  <a:lnTo>
                    <a:pt x="34" y="909"/>
                  </a:lnTo>
                  <a:lnTo>
                    <a:pt x="67" y="943"/>
                  </a:lnTo>
                  <a:lnTo>
                    <a:pt x="135" y="909"/>
                  </a:lnTo>
                  <a:lnTo>
                    <a:pt x="236" y="876"/>
                  </a:lnTo>
                  <a:lnTo>
                    <a:pt x="236" y="1179"/>
                  </a:lnTo>
                  <a:lnTo>
                    <a:pt x="269" y="1515"/>
                  </a:lnTo>
                  <a:lnTo>
                    <a:pt x="337" y="1818"/>
                  </a:lnTo>
                  <a:lnTo>
                    <a:pt x="438" y="2121"/>
                  </a:lnTo>
                  <a:lnTo>
                    <a:pt x="505" y="2222"/>
                  </a:lnTo>
                  <a:lnTo>
                    <a:pt x="572" y="2290"/>
                  </a:lnTo>
                  <a:lnTo>
                    <a:pt x="842" y="2290"/>
                  </a:lnTo>
                  <a:lnTo>
                    <a:pt x="1111" y="2222"/>
                  </a:lnTo>
                  <a:lnTo>
                    <a:pt x="1313" y="2155"/>
                  </a:lnTo>
                  <a:lnTo>
                    <a:pt x="1481" y="2088"/>
                  </a:lnTo>
                  <a:lnTo>
                    <a:pt x="1650" y="2020"/>
                  </a:lnTo>
                  <a:lnTo>
                    <a:pt x="1953" y="1953"/>
                  </a:lnTo>
                  <a:lnTo>
                    <a:pt x="2087" y="1886"/>
                  </a:lnTo>
                  <a:lnTo>
                    <a:pt x="2222" y="1785"/>
                  </a:lnTo>
                  <a:lnTo>
                    <a:pt x="2323" y="1684"/>
                  </a:lnTo>
                  <a:lnTo>
                    <a:pt x="2424" y="1515"/>
                  </a:lnTo>
                  <a:lnTo>
                    <a:pt x="2458" y="1347"/>
                  </a:lnTo>
                  <a:lnTo>
                    <a:pt x="2491" y="1145"/>
                  </a:lnTo>
                  <a:lnTo>
                    <a:pt x="2458" y="775"/>
                  </a:lnTo>
                  <a:lnTo>
                    <a:pt x="2357" y="371"/>
                  </a:lnTo>
                  <a:lnTo>
                    <a:pt x="2222" y="34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5891191" y="4783244"/>
              <a:ext cx="28484" cy="46926"/>
            </a:xfrm>
            <a:custGeom>
              <a:avLst/>
              <a:gdLst/>
              <a:ahLst/>
              <a:cxnLst/>
              <a:rect l="l" t="t" r="r" b="b"/>
              <a:pathLst>
                <a:path w="573" h="944" extrusionOk="0">
                  <a:moveTo>
                    <a:pt x="337" y="236"/>
                  </a:moveTo>
                  <a:lnTo>
                    <a:pt x="337" y="472"/>
                  </a:lnTo>
                  <a:lnTo>
                    <a:pt x="270" y="707"/>
                  </a:lnTo>
                  <a:lnTo>
                    <a:pt x="236" y="707"/>
                  </a:lnTo>
                  <a:lnTo>
                    <a:pt x="202" y="539"/>
                  </a:lnTo>
                  <a:lnTo>
                    <a:pt x="236" y="404"/>
                  </a:lnTo>
                  <a:lnTo>
                    <a:pt x="270" y="303"/>
                  </a:lnTo>
                  <a:lnTo>
                    <a:pt x="337" y="236"/>
                  </a:lnTo>
                  <a:close/>
                  <a:moveTo>
                    <a:pt x="303" y="0"/>
                  </a:moveTo>
                  <a:lnTo>
                    <a:pt x="202" y="68"/>
                  </a:lnTo>
                  <a:lnTo>
                    <a:pt x="135" y="135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5"/>
                  </a:lnTo>
                  <a:lnTo>
                    <a:pt x="0" y="640"/>
                  </a:lnTo>
                  <a:lnTo>
                    <a:pt x="34" y="775"/>
                  </a:lnTo>
                  <a:lnTo>
                    <a:pt x="101" y="876"/>
                  </a:lnTo>
                  <a:lnTo>
                    <a:pt x="135" y="909"/>
                  </a:lnTo>
                  <a:lnTo>
                    <a:pt x="202" y="943"/>
                  </a:lnTo>
                  <a:lnTo>
                    <a:pt x="337" y="909"/>
                  </a:lnTo>
                  <a:lnTo>
                    <a:pt x="438" y="842"/>
                  </a:lnTo>
                  <a:lnTo>
                    <a:pt x="472" y="775"/>
                  </a:lnTo>
                  <a:lnTo>
                    <a:pt x="505" y="674"/>
                  </a:lnTo>
                  <a:lnTo>
                    <a:pt x="573" y="404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68"/>
                  </a:lnTo>
                  <a:lnTo>
                    <a:pt x="404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6142226" y="4756451"/>
              <a:ext cx="11781" cy="10091"/>
            </a:xfrm>
            <a:custGeom>
              <a:avLst/>
              <a:gdLst/>
              <a:ahLst/>
              <a:cxnLst/>
              <a:rect l="l" t="t" r="r" b="b"/>
              <a:pathLst>
                <a:path w="237" h="203" extrusionOk="0">
                  <a:moveTo>
                    <a:pt x="68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68" y="203"/>
                  </a:lnTo>
                  <a:lnTo>
                    <a:pt x="135" y="203"/>
                  </a:lnTo>
                  <a:lnTo>
                    <a:pt x="202" y="169"/>
                  </a:lnTo>
                  <a:lnTo>
                    <a:pt x="236" y="169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6083668" y="4687851"/>
              <a:ext cx="117166" cy="107125"/>
            </a:xfrm>
            <a:custGeom>
              <a:avLst/>
              <a:gdLst/>
              <a:ahLst/>
              <a:cxnLst/>
              <a:rect l="l" t="t" r="r" b="b"/>
              <a:pathLst>
                <a:path w="2357" h="2155" extrusionOk="0">
                  <a:moveTo>
                    <a:pt x="1885" y="202"/>
                  </a:moveTo>
                  <a:lnTo>
                    <a:pt x="1986" y="640"/>
                  </a:lnTo>
                  <a:lnTo>
                    <a:pt x="2087" y="1044"/>
                  </a:lnTo>
                  <a:lnTo>
                    <a:pt x="2121" y="1313"/>
                  </a:lnTo>
                  <a:lnTo>
                    <a:pt x="2121" y="1448"/>
                  </a:lnTo>
                  <a:lnTo>
                    <a:pt x="2087" y="1515"/>
                  </a:lnTo>
                  <a:lnTo>
                    <a:pt x="2020" y="1549"/>
                  </a:lnTo>
                  <a:lnTo>
                    <a:pt x="1481" y="1751"/>
                  </a:lnTo>
                  <a:lnTo>
                    <a:pt x="1077" y="1886"/>
                  </a:lnTo>
                  <a:lnTo>
                    <a:pt x="943" y="1919"/>
                  </a:lnTo>
                  <a:lnTo>
                    <a:pt x="808" y="1919"/>
                  </a:lnTo>
                  <a:lnTo>
                    <a:pt x="741" y="1886"/>
                  </a:lnTo>
                  <a:lnTo>
                    <a:pt x="673" y="1751"/>
                  </a:lnTo>
                  <a:lnTo>
                    <a:pt x="640" y="1583"/>
                  </a:lnTo>
                  <a:lnTo>
                    <a:pt x="505" y="1145"/>
                  </a:lnTo>
                  <a:lnTo>
                    <a:pt x="370" y="707"/>
                  </a:lnTo>
                  <a:lnTo>
                    <a:pt x="1885" y="202"/>
                  </a:lnTo>
                  <a:close/>
                  <a:moveTo>
                    <a:pt x="1919" y="0"/>
                  </a:moveTo>
                  <a:lnTo>
                    <a:pt x="1347" y="202"/>
                  </a:lnTo>
                  <a:lnTo>
                    <a:pt x="774" y="371"/>
                  </a:lnTo>
                  <a:lnTo>
                    <a:pt x="370" y="438"/>
                  </a:lnTo>
                  <a:lnTo>
                    <a:pt x="202" y="505"/>
                  </a:lnTo>
                  <a:lnTo>
                    <a:pt x="101" y="573"/>
                  </a:lnTo>
                  <a:lnTo>
                    <a:pt x="34" y="640"/>
                  </a:lnTo>
                  <a:lnTo>
                    <a:pt x="0" y="707"/>
                  </a:lnTo>
                  <a:lnTo>
                    <a:pt x="34" y="775"/>
                  </a:lnTo>
                  <a:lnTo>
                    <a:pt x="34" y="808"/>
                  </a:lnTo>
                  <a:lnTo>
                    <a:pt x="67" y="842"/>
                  </a:lnTo>
                  <a:lnTo>
                    <a:pt x="202" y="842"/>
                  </a:lnTo>
                  <a:lnTo>
                    <a:pt x="236" y="775"/>
                  </a:lnTo>
                  <a:lnTo>
                    <a:pt x="236" y="1078"/>
                  </a:lnTo>
                  <a:lnTo>
                    <a:pt x="303" y="1381"/>
                  </a:lnTo>
                  <a:lnTo>
                    <a:pt x="505" y="1919"/>
                  </a:lnTo>
                  <a:lnTo>
                    <a:pt x="572" y="2054"/>
                  </a:lnTo>
                  <a:lnTo>
                    <a:pt x="673" y="2121"/>
                  </a:lnTo>
                  <a:lnTo>
                    <a:pt x="774" y="2155"/>
                  </a:lnTo>
                  <a:lnTo>
                    <a:pt x="909" y="2155"/>
                  </a:lnTo>
                  <a:lnTo>
                    <a:pt x="1145" y="2088"/>
                  </a:lnTo>
                  <a:lnTo>
                    <a:pt x="1414" y="2020"/>
                  </a:lnTo>
                  <a:lnTo>
                    <a:pt x="1919" y="1852"/>
                  </a:lnTo>
                  <a:lnTo>
                    <a:pt x="2054" y="1785"/>
                  </a:lnTo>
                  <a:lnTo>
                    <a:pt x="2188" y="1717"/>
                  </a:lnTo>
                  <a:lnTo>
                    <a:pt x="2289" y="1650"/>
                  </a:lnTo>
                  <a:lnTo>
                    <a:pt x="2323" y="1549"/>
                  </a:lnTo>
                  <a:lnTo>
                    <a:pt x="2357" y="1381"/>
                  </a:lnTo>
                  <a:lnTo>
                    <a:pt x="2357" y="1179"/>
                  </a:lnTo>
                  <a:lnTo>
                    <a:pt x="2289" y="775"/>
                  </a:lnTo>
                  <a:lnTo>
                    <a:pt x="2155" y="404"/>
                  </a:lnTo>
                  <a:lnTo>
                    <a:pt x="2020" y="68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5966501" y="4714595"/>
              <a:ext cx="127258" cy="110555"/>
            </a:xfrm>
            <a:custGeom>
              <a:avLst/>
              <a:gdLst/>
              <a:ahLst/>
              <a:cxnLst/>
              <a:rect l="l" t="t" r="r" b="b"/>
              <a:pathLst>
                <a:path w="2560" h="2224" extrusionOk="0">
                  <a:moveTo>
                    <a:pt x="1852" y="304"/>
                  </a:moveTo>
                  <a:lnTo>
                    <a:pt x="1953" y="338"/>
                  </a:lnTo>
                  <a:lnTo>
                    <a:pt x="1987" y="371"/>
                  </a:lnTo>
                  <a:lnTo>
                    <a:pt x="2020" y="439"/>
                  </a:lnTo>
                  <a:lnTo>
                    <a:pt x="2020" y="708"/>
                  </a:lnTo>
                  <a:lnTo>
                    <a:pt x="2054" y="977"/>
                  </a:lnTo>
                  <a:lnTo>
                    <a:pt x="2121" y="1247"/>
                  </a:lnTo>
                  <a:lnTo>
                    <a:pt x="2256" y="1482"/>
                  </a:lnTo>
                  <a:lnTo>
                    <a:pt x="1549" y="1752"/>
                  </a:lnTo>
                  <a:lnTo>
                    <a:pt x="1179" y="1886"/>
                  </a:lnTo>
                  <a:lnTo>
                    <a:pt x="808" y="1954"/>
                  </a:lnTo>
                  <a:lnTo>
                    <a:pt x="741" y="1954"/>
                  </a:lnTo>
                  <a:lnTo>
                    <a:pt x="640" y="1853"/>
                  </a:lnTo>
                  <a:lnTo>
                    <a:pt x="573" y="1718"/>
                  </a:lnTo>
                  <a:lnTo>
                    <a:pt x="472" y="1550"/>
                  </a:lnTo>
                  <a:lnTo>
                    <a:pt x="236" y="809"/>
                  </a:lnTo>
                  <a:lnTo>
                    <a:pt x="977" y="540"/>
                  </a:lnTo>
                  <a:lnTo>
                    <a:pt x="1179" y="472"/>
                  </a:lnTo>
                  <a:lnTo>
                    <a:pt x="1549" y="338"/>
                  </a:lnTo>
                  <a:lnTo>
                    <a:pt x="1717" y="304"/>
                  </a:lnTo>
                  <a:close/>
                  <a:moveTo>
                    <a:pt x="1886" y="1"/>
                  </a:moveTo>
                  <a:lnTo>
                    <a:pt x="1717" y="35"/>
                  </a:lnTo>
                  <a:lnTo>
                    <a:pt x="1381" y="136"/>
                  </a:lnTo>
                  <a:lnTo>
                    <a:pt x="68" y="607"/>
                  </a:lnTo>
                  <a:lnTo>
                    <a:pt x="0" y="674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101" y="843"/>
                  </a:lnTo>
                  <a:lnTo>
                    <a:pt x="135" y="1078"/>
                  </a:lnTo>
                  <a:lnTo>
                    <a:pt x="202" y="1280"/>
                  </a:lnTo>
                  <a:lnTo>
                    <a:pt x="337" y="1718"/>
                  </a:lnTo>
                  <a:lnTo>
                    <a:pt x="404" y="1987"/>
                  </a:lnTo>
                  <a:lnTo>
                    <a:pt x="472" y="2122"/>
                  </a:lnTo>
                  <a:lnTo>
                    <a:pt x="505" y="2189"/>
                  </a:lnTo>
                  <a:lnTo>
                    <a:pt x="573" y="2223"/>
                  </a:lnTo>
                  <a:lnTo>
                    <a:pt x="775" y="2223"/>
                  </a:lnTo>
                  <a:lnTo>
                    <a:pt x="977" y="2189"/>
                  </a:lnTo>
                  <a:lnTo>
                    <a:pt x="1414" y="2088"/>
                  </a:lnTo>
                  <a:lnTo>
                    <a:pt x="1684" y="1987"/>
                  </a:lnTo>
                  <a:lnTo>
                    <a:pt x="1953" y="1886"/>
                  </a:lnTo>
                  <a:lnTo>
                    <a:pt x="2492" y="1651"/>
                  </a:lnTo>
                  <a:lnTo>
                    <a:pt x="2525" y="1617"/>
                  </a:lnTo>
                  <a:lnTo>
                    <a:pt x="2525" y="1583"/>
                  </a:lnTo>
                  <a:lnTo>
                    <a:pt x="2559" y="1516"/>
                  </a:lnTo>
                  <a:lnTo>
                    <a:pt x="2525" y="1482"/>
                  </a:lnTo>
                  <a:lnTo>
                    <a:pt x="2391" y="1247"/>
                  </a:lnTo>
                  <a:lnTo>
                    <a:pt x="2290" y="977"/>
                  </a:lnTo>
                  <a:lnTo>
                    <a:pt x="2256" y="708"/>
                  </a:lnTo>
                  <a:lnTo>
                    <a:pt x="2256" y="439"/>
                  </a:lnTo>
                  <a:lnTo>
                    <a:pt x="2256" y="304"/>
                  </a:lnTo>
                  <a:lnTo>
                    <a:pt x="2222" y="203"/>
                  </a:lnTo>
                  <a:lnTo>
                    <a:pt x="2155" y="102"/>
                  </a:lnTo>
                  <a:lnTo>
                    <a:pt x="2054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5948059" y="4619201"/>
              <a:ext cx="112195" cy="110505"/>
            </a:xfrm>
            <a:custGeom>
              <a:avLst/>
              <a:gdLst/>
              <a:ahLst/>
              <a:cxnLst/>
              <a:rect l="l" t="t" r="r" b="b"/>
              <a:pathLst>
                <a:path w="2257" h="2223" extrusionOk="0">
                  <a:moveTo>
                    <a:pt x="1651" y="237"/>
                  </a:moveTo>
                  <a:lnTo>
                    <a:pt x="1752" y="573"/>
                  </a:lnTo>
                  <a:lnTo>
                    <a:pt x="1853" y="944"/>
                  </a:lnTo>
                  <a:lnTo>
                    <a:pt x="1954" y="1381"/>
                  </a:lnTo>
                  <a:lnTo>
                    <a:pt x="1987" y="1482"/>
                  </a:lnTo>
                  <a:lnTo>
                    <a:pt x="1987" y="1550"/>
                  </a:lnTo>
                  <a:lnTo>
                    <a:pt x="1954" y="1550"/>
                  </a:lnTo>
                  <a:lnTo>
                    <a:pt x="1853" y="1583"/>
                  </a:lnTo>
                  <a:lnTo>
                    <a:pt x="1516" y="1617"/>
                  </a:lnTo>
                  <a:lnTo>
                    <a:pt x="1213" y="1684"/>
                  </a:lnTo>
                  <a:lnTo>
                    <a:pt x="876" y="1819"/>
                  </a:lnTo>
                  <a:lnTo>
                    <a:pt x="573" y="1954"/>
                  </a:lnTo>
                  <a:lnTo>
                    <a:pt x="540" y="1954"/>
                  </a:lnTo>
                  <a:lnTo>
                    <a:pt x="506" y="1886"/>
                  </a:lnTo>
                  <a:lnTo>
                    <a:pt x="439" y="1617"/>
                  </a:lnTo>
                  <a:lnTo>
                    <a:pt x="338" y="1213"/>
                  </a:lnTo>
                  <a:lnTo>
                    <a:pt x="203" y="472"/>
                  </a:lnTo>
                  <a:lnTo>
                    <a:pt x="1078" y="304"/>
                  </a:lnTo>
                  <a:lnTo>
                    <a:pt x="1449" y="237"/>
                  </a:lnTo>
                  <a:close/>
                  <a:moveTo>
                    <a:pt x="1550" y="1"/>
                  </a:moveTo>
                  <a:lnTo>
                    <a:pt x="1247" y="68"/>
                  </a:lnTo>
                  <a:lnTo>
                    <a:pt x="674" y="169"/>
                  </a:lnTo>
                  <a:lnTo>
                    <a:pt x="405" y="270"/>
                  </a:lnTo>
                  <a:lnTo>
                    <a:pt x="136" y="338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39"/>
                  </a:lnTo>
                  <a:lnTo>
                    <a:pt x="1" y="708"/>
                  </a:lnTo>
                  <a:lnTo>
                    <a:pt x="68" y="944"/>
                  </a:lnTo>
                  <a:lnTo>
                    <a:pt x="169" y="1449"/>
                  </a:lnTo>
                  <a:lnTo>
                    <a:pt x="237" y="1853"/>
                  </a:lnTo>
                  <a:lnTo>
                    <a:pt x="304" y="2055"/>
                  </a:lnTo>
                  <a:lnTo>
                    <a:pt x="371" y="2122"/>
                  </a:lnTo>
                  <a:lnTo>
                    <a:pt x="439" y="2189"/>
                  </a:lnTo>
                  <a:lnTo>
                    <a:pt x="506" y="2223"/>
                  </a:lnTo>
                  <a:lnTo>
                    <a:pt x="607" y="2189"/>
                  </a:lnTo>
                  <a:lnTo>
                    <a:pt x="843" y="2122"/>
                  </a:lnTo>
                  <a:lnTo>
                    <a:pt x="1179" y="1920"/>
                  </a:lnTo>
                  <a:lnTo>
                    <a:pt x="1449" y="1886"/>
                  </a:lnTo>
                  <a:lnTo>
                    <a:pt x="1684" y="1853"/>
                  </a:lnTo>
                  <a:lnTo>
                    <a:pt x="1920" y="1819"/>
                  </a:lnTo>
                  <a:lnTo>
                    <a:pt x="2156" y="1752"/>
                  </a:lnTo>
                  <a:lnTo>
                    <a:pt x="2223" y="1684"/>
                  </a:lnTo>
                  <a:lnTo>
                    <a:pt x="2257" y="1617"/>
                  </a:lnTo>
                  <a:lnTo>
                    <a:pt x="2223" y="1449"/>
                  </a:lnTo>
                  <a:lnTo>
                    <a:pt x="2156" y="1179"/>
                  </a:lnTo>
                  <a:lnTo>
                    <a:pt x="2021" y="607"/>
                  </a:lnTo>
                  <a:lnTo>
                    <a:pt x="1920" y="338"/>
                  </a:lnTo>
                  <a:lnTo>
                    <a:pt x="1819" y="102"/>
                  </a:lnTo>
                  <a:lnTo>
                    <a:pt x="1752" y="35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6003287" y="4741389"/>
              <a:ext cx="51947" cy="58608"/>
            </a:xfrm>
            <a:custGeom>
              <a:avLst/>
              <a:gdLst/>
              <a:ahLst/>
              <a:cxnLst/>
              <a:rect l="l" t="t" r="r" b="b"/>
              <a:pathLst>
                <a:path w="1045" h="1179" extrusionOk="0">
                  <a:moveTo>
                    <a:pt x="809" y="203"/>
                  </a:moveTo>
                  <a:lnTo>
                    <a:pt x="843" y="337"/>
                  </a:lnTo>
                  <a:lnTo>
                    <a:pt x="876" y="506"/>
                  </a:lnTo>
                  <a:lnTo>
                    <a:pt x="843" y="674"/>
                  </a:lnTo>
                  <a:lnTo>
                    <a:pt x="809" y="708"/>
                  </a:lnTo>
                  <a:lnTo>
                    <a:pt x="809" y="775"/>
                  </a:lnTo>
                  <a:lnTo>
                    <a:pt x="708" y="775"/>
                  </a:lnTo>
                  <a:lnTo>
                    <a:pt x="641" y="741"/>
                  </a:lnTo>
                  <a:lnTo>
                    <a:pt x="641" y="640"/>
                  </a:lnTo>
                  <a:lnTo>
                    <a:pt x="641" y="539"/>
                  </a:lnTo>
                  <a:lnTo>
                    <a:pt x="641" y="304"/>
                  </a:lnTo>
                  <a:lnTo>
                    <a:pt x="708" y="304"/>
                  </a:lnTo>
                  <a:lnTo>
                    <a:pt x="775" y="270"/>
                  </a:lnTo>
                  <a:lnTo>
                    <a:pt x="809" y="203"/>
                  </a:lnTo>
                  <a:close/>
                  <a:moveTo>
                    <a:pt x="203" y="371"/>
                  </a:moveTo>
                  <a:lnTo>
                    <a:pt x="270" y="405"/>
                  </a:lnTo>
                  <a:lnTo>
                    <a:pt x="338" y="405"/>
                  </a:lnTo>
                  <a:lnTo>
                    <a:pt x="405" y="438"/>
                  </a:lnTo>
                  <a:lnTo>
                    <a:pt x="371" y="573"/>
                  </a:lnTo>
                  <a:lnTo>
                    <a:pt x="338" y="708"/>
                  </a:lnTo>
                  <a:lnTo>
                    <a:pt x="304" y="842"/>
                  </a:lnTo>
                  <a:lnTo>
                    <a:pt x="203" y="977"/>
                  </a:lnTo>
                  <a:lnTo>
                    <a:pt x="169" y="842"/>
                  </a:lnTo>
                  <a:lnTo>
                    <a:pt x="136" y="674"/>
                  </a:lnTo>
                  <a:lnTo>
                    <a:pt x="169" y="539"/>
                  </a:lnTo>
                  <a:lnTo>
                    <a:pt x="203" y="371"/>
                  </a:lnTo>
                  <a:close/>
                  <a:moveTo>
                    <a:pt x="742" y="1"/>
                  </a:moveTo>
                  <a:lnTo>
                    <a:pt x="708" y="34"/>
                  </a:lnTo>
                  <a:lnTo>
                    <a:pt x="674" y="68"/>
                  </a:lnTo>
                  <a:lnTo>
                    <a:pt x="641" y="102"/>
                  </a:lnTo>
                  <a:lnTo>
                    <a:pt x="573" y="203"/>
                  </a:lnTo>
                  <a:lnTo>
                    <a:pt x="540" y="304"/>
                  </a:lnTo>
                  <a:lnTo>
                    <a:pt x="506" y="270"/>
                  </a:lnTo>
                  <a:lnTo>
                    <a:pt x="439" y="203"/>
                  </a:lnTo>
                  <a:lnTo>
                    <a:pt x="405" y="169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270" y="169"/>
                  </a:lnTo>
                  <a:lnTo>
                    <a:pt x="203" y="270"/>
                  </a:lnTo>
                  <a:lnTo>
                    <a:pt x="102" y="337"/>
                  </a:lnTo>
                  <a:lnTo>
                    <a:pt x="35" y="438"/>
                  </a:lnTo>
                  <a:lnTo>
                    <a:pt x="1" y="573"/>
                  </a:lnTo>
                  <a:lnTo>
                    <a:pt x="1" y="674"/>
                  </a:lnTo>
                  <a:lnTo>
                    <a:pt x="1" y="809"/>
                  </a:lnTo>
                  <a:lnTo>
                    <a:pt x="1" y="943"/>
                  </a:lnTo>
                  <a:lnTo>
                    <a:pt x="68" y="1044"/>
                  </a:lnTo>
                  <a:lnTo>
                    <a:pt x="136" y="1145"/>
                  </a:lnTo>
                  <a:lnTo>
                    <a:pt x="203" y="1179"/>
                  </a:lnTo>
                  <a:lnTo>
                    <a:pt x="270" y="1179"/>
                  </a:lnTo>
                  <a:lnTo>
                    <a:pt x="405" y="1011"/>
                  </a:lnTo>
                  <a:lnTo>
                    <a:pt x="506" y="775"/>
                  </a:lnTo>
                  <a:lnTo>
                    <a:pt x="540" y="876"/>
                  </a:lnTo>
                  <a:lnTo>
                    <a:pt x="607" y="943"/>
                  </a:lnTo>
                  <a:lnTo>
                    <a:pt x="708" y="977"/>
                  </a:lnTo>
                  <a:lnTo>
                    <a:pt x="809" y="943"/>
                  </a:lnTo>
                  <a:lnTo>
                    <a:pt x="910" y="876"/>
                  </a:lnTo>
                  <a:lnTo>
                    <a:pt x="977" y="775"/>
                  </a:lnTo>
                  <a:lnTo>
                    <a:pt x="1045" y="640"/>
                  </a:lnTo>
                  <a:lnTo>
                    <a:pt x="1045" y="506"/>
                  </a:lnTo>
                  <a:lnTo>
                    <a:pt x="1045" y="304"/>
                  </a:lnTo>
                  <a:lnTo>
                    <a:pt x="977" y="169"/>
                  </a:lnTo>
                  <a:lnTo>
                    <a:pt x="944" y="68"/>
                  </a:lnTo>
                  <a:lnTo>
                    <a:pt x="910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6235929" y="4237627"/>
              <a:ext cx="125567" cy="83712"/>
            </a:xfrm>
            <a:custGeom>
              <a:avLst/>
              <a:gdLst/>
              <a:ahLst/>
              <a:cxnLst/>
              <a:rect l="l" t="t" r="r" b="b"/>
              <a:pathLst>
                <a:path w="2526" h="1684" extrusionOk="0">
                  <a:moveTo>
                    <a:pt x="2055" y="203"/>
                  </a:moveTo>
                  <a:lnTo>
                    <a:pt x="2156" y="539"/>
                  </a:lnTo>
                  <a:lnTo>
                    <a:pt x="2257" y="910"/>
                  </a:lnTo>
                  <a:lnTo>
                    <a:pt x="2223" y="1011"/>
                  </a:lnTo>
                  <a:lnTo>
                    <a:pt x="2156" y="1112"/>
                  </a:lnTo>
                  <a:lnTo>
                    <a:pt x="2021" y="1179"/>
                  </a:lnTo>
                  <a:lnTo>
                    <a:pt x="1886" y="1213"/>
                  </a:lnTo>
                  <a:lnTo>
                    <a:pt x="1550" y="1246"/>
                  </a:lnTo>
                  <a:lnTo>
                    <a:pt x="1280" y="1280"/>
                  </a:lnTo>
                  <a:lnTo>
                    <a:pt x="1078" y="1347"/>
                  </a:lnTo>
                  <a:lnTo>
                    <a:pt x="809" y="1415"/>
                  </a:lnTo>
                  <a:lnTo>
                    <a:pt x="674" y="1415"/>
                  </a:lnTo>
                  <a:lnTo>
                    <a:pt x="540" y="1381"/>
                  </a:lnTo>
                  <a:lnTo>
                    <a:pt x="472" y="1347"/>
                  </a:lnTo>
                  <a:lnTo>
                    <a:pt x="405" y="1246"/>
                  </a:lnTo>
                  <a:lnTo>
                    <a:pt x="338" y="977"/>
                  </a:lnTo>
                  <a:lnTo>
                    <a:pt x="270" y="741"/>
                  </a:lnTo>
                  <a:lnTo>
                    <a:pt x="472" y="640"/>
                  </a:lnTo>
                  <a:lnTo>
                    <a:pt x="674" y="573"/>
                  </a:lnTo>
                  <a:lnTo>
                    <a:pt x="1146" y="506"/>
                  </a:lnTo>
                  <a:lnTo>
                    <a:pt x="1617" y="371"/>
                  </a:lnTo>
                  <a:lnTo>
                    <a:pt x="2055" y="203"/>
                  </a:lnTo>
                  <a:close/>
                  <a:moveTo>
                    <a:pt x="2088" y="1"/>
                  </a:moveTo>
                  <a:lnTo>
                    <a:pt x="1819" y="102"/>
                  </a:lnTo>
                  <a:lnTo>
                    <a:pt x="1516" y="203"/>
                  </a:lnTo>
                  <a:lnTo>
                    <a:pt x="944" y="337"/>
                  </a:lnTo>
                  <a:lnTo>
                    <a:pt x="540" y="438"/>
                  </a:lnTo>
                  <a:lnTo>
                    <a:pt x="371" y="472"/>
                  </a:lnTo>
                  <a:lnTo>
                    <a:pt x="169" y="539"/>
                  </a:lnTo>
                  <a:lnTo>
                    <a:pt x="169" y="506"/>
                  </a:lnTo>
                  <a:lnTo>
                    <a:pt x="136" y="539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809"/>
                  </a:lnTo>
                  <a:lnTo>
                    <a:pt x="102" y="1011"/>
                  </a:lnTo>
                  <a:lnTo>
                    <a:pt x="169" y="1213"/>
                  </a:lnTo>
                  <a:lnTo>
                    <a:pt x="304" y="1583"/>
                  </a:lnTo>
                  <a:lnTo>
                    <a:pt x="338" y="1650"/>
                  </a:lnTo>
                  <a:lnTo>
                    <a:pt x="439" y="1684"/>
                  </a:lnTo>
                  <a:lnTo>
                    <a:pt x="2425" y="1314"/>
                  </a:lnTo>
                  <a:lnTo>
                    <a:pt x="2492" y="1280"/>
                  </a:lnTo>
                  <a:lnTo>
                    <a:pt x="2526" y="1213"/>
                  </a:lnTo>
                  <a:lnTo>
                    <a:pt x="2425" y="607"/>
                  </a:lnTo>
                  <a:lnTo>
                    <a:pt x="2324" y="337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6162309" y="4450187"/>
              <a:ext cx="122237" cy="115526"/>
            </a:xfrm>
            <a:custGeom>
              <a:avLst/>
              <a:gdLst/>
              <a:ahLst/>
              <a:cxnLst/>
              <a:rect l="l" t="t" r="r" b="b"/>
              <a:pathLst>
                <a:path w="2459" h="2324" extrusionOk="0">
                  <a:moveTo>
                    <a:pt x="1886" y="270"/>
                  </a:moveTo>
                  <a:lnTo>
                    <a:pt x="2223" y="1280"/>
                  </a:lnTo>
                  <a:lnTo>
                    <a:pt x="2256" y="1414"/>
                  </a:lnTo>
                  <a:lnTo>
                    <a:pt x="2256" y="1482"/>
                  </a:lnTo>
                  <a:lnTo>
                    <a:pt x="2189" y="1549"/>
                  </a:lnTo>
                  <a:lnTo>
                    <a:pt x="2054" y="1616"/>
                  </a:lnTo>
                  <a:lnTo>
                    <a:pt x="1751" y="1717"/>
                  </a:lnTo>
                  <a:lnTo>
                    <a:pt x="1448" y="1818"/>
                  </a:lnTo>
                  <a:lnTo>
                    <a:pt x="943" y="1987"/>
                  </a:lnTo>
                  <a:lnTo>
                    <a:pt x="741" y="2020"/>
                  </a:lnTo>
                  <a:lnTo>
                    <a:pt x="674" y="2054"/>
                  </a:lnTo>
                  <a:lnTo>
                    <a:pt x="606" y="2020"/>
                  </a:lnTo>
                  <a:lnTo>
                    <a:pt x="573" y="1987"/>
                  </a:lnTo>
                  <a:lnTo>
                    <a:pt x="505" y="1953"/>
                  </a:lnTo>
                  <a:lnTo>
                    <a:pt x="438" y="1717"/>
                  </a:lnTo>
                  <a:lnTo>
                    <a:pt x="337" y="1482"/>
                  </a:lnTo>
                  <a:lnTo>
                    <a:pt x="270" y="1212"/>
                  </a:lnTo>
                  <a:lnTo>
                    <a:pt x="135" y="707"/>
                  </a:lnTo>
                  <a:lnTo>
                    <a:pt x="169" y="674"/>
                  </a:lnTo>
                  <a:lnTo>
                    <a:pt x="202" y="640"/>
                  </a:lnTo>
                  <a:lnTo>
                    <a:pt x="303" y="606"/>
                  </a:lnTo>
                  <a:lnTo>
                    <a:pt x="505" y="539"/>
                  </a:lnTo>
                  <a:lnTo>
                    <a:pt x="876" y="505"/>
                  </a:lnTo>
                  <a:lnTo>
                    <a:pt x="1852" y="270"/>
                  </a:lnTo>
                  <a:close/>
                  <a:moveTo>
                    <a:pt x="1819" y="0"/>
                  </a:moveTo>
                  <a:lnTo>
                    <a:pt x="1819" y="68"/>
                  </a:lnTo>
                  <a:lnTo>
                    <a:pt x="1785" y="68"/>
                  </a:lnTo>
                  <a:lnTo>
                    <a:pt x="539" y="337"/>
                  </a:lnTo>
                  <a:lnTo>
                    <a:pt x="270" y="404"/>
                  </a:lnTo>
                  <a:lnTo>
                    <a:pt x="135" y="472"/>
                  </a:lnTo>
                  <a:lnTo>
                    <a:pt x="68" y="505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842"/>
                  </a:lnTo>
                  <a:lnTo>
                    <a:pt x="0" y="1044"/>
                  </a:lnTo>
                  <a:lnTo>
                    <a:pt x="101" y="1482"/>
                  </a:lnTo>
                  <a:lnTo>
                    <a:pt x="236" y="1886"/>
                  </a:lnTo>
                  <a:lnTo>
                    <a:pt x="404" y="2290"/>
                  </a:lnTo>
                  <a:lnTo>
                    <a:pt x="472" y="2323"/>
                  </a:lnTo>
                  <a:lnTo>
                    <a:pt x="539" y="2323"/>
                  </a:lnTo>
                  <a:lnTo>
                    <a:pt x="1044" y="2189"/>
                  </a:lnTo>
                  <a:lnTo>
                    <a:pt x="1516" y="2054"/>
                  </a:lnTo>
                  <a:lnTo>
                    <a:pt x="1987" y="1852"/>
                  </a:lnTo>
                  <a:lnTo>
                    <a:pt x="2425" y="1650"/>
                  </a:lnTo>
                  <a:lnTo>
                    <a:pt x="2458" y="1616"/>
                  </a:lnTo>
                  <a:lnTo>
                    <a:pt x="2458" y="1549"/>
                  </a:lnTo>
                  <a:lnTo>
                    <a:pt x="1953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6113792" y="4267752"/>
              <a:ext cx="120547" cy="78691"/>
            </a:xfrm>
            <a:custGeom>
              <a:avLst/>
              <a:gdLst/>
              <a:ahLst/>
              <a:cxnLst/>
              <a:rect l="l" t="t" r="r" b="b"/>
              <a:pathLst>
                <a:path w="2425" h="1583" extrusionOk="0">
                  <a:moveTo>
                    <a:pt x="1852" y="270"/>
                  </a:moveTo>
                  <a:lnTo>
                    <a:pt x="1885" y="438"/>
                  </a:lnTo>
                  <a:lnTo>
                    <a:pt x="2121" y="775"/>
                  </a:lnTo>
                  <a:lnTo>
                    <a:pt x="2155" y="876"/>
                  </a:lnTo>
                  <a:lnTo>
                    <a:pt x="2155" y="977"/>
                  </a:lnTo>
                  <a:lnTo>
                    <a:pt x="2155" y="1044"/>
                  </a:lnTo>
                  <a:lnTo>
                    <a:pt x="2087" y="1078"/>
                  </a:lnTo>
                  <a:lnTo>
                    <a:pt x="1919" y="1145"/>
                  </a:lnTo>
                  <a:lnTo>
                    <a:pt x="1717" y="1145"/>
                  </a:lnTo>
                  <a:lnTo>
                    <a:pt x="1347" y="1179"/>
                  </a:lnTo>
                  <a:lnTo>
                    <a:pt x="976" y="1246"/>
                  </a:lnTo>
                  <a:lnTo>
                    <a:pt x="640" y="1347"/>
                  </a:lnTo>
                  <a:lnTo>
                    <a:pt x="539" y="1044"/>
                  </a:lnTo>
                  <a:lnTo>
                    <a:pt x="438" y="741"/>
                  </a:lnTo>
                  <a:lnTo>
                    <a:pt x="1145" y="539"/>
                  </a:lnTo>
                  <a:lnTo>
                    <a:pt x="1852" y="270"/>
                  </a:lnTo>
                  <a:close/>
                  <a:moveTo>
                    <a:pt x="1919" y="1"/>
                  </a:moveTo>
                  <a:lnTo>
                    <a:pt x="1145" y="270"/>
                  </a:lnTo>
                  <a:lnTo>
                    <a:pt x="337" y="539"/>
                  </a:lnTo>
                  <a:lnTo>
                    <a:pt x="269" y="506"/>
                  </a:lnTo>
                  <a:lnTo>
                    <a:pt x="236" y="573"/>
                  </a:lnTo>
                  <a:lnTo>
                    <a:pt x="67" y="607"/>
                  </a:lnTo>
                  <a:lnTo>
                    <a:pt x="0" y="674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35" y="809"/>
                  </a:lnTo>
                  <a:lnTo>
                    <a:pt x="269" y="775"/>
                  </a:lnTo>
                  <a:lnTo>
                    <a:pt x="370" y="1145"/>
                  </a:lnTo>
                  <a:lnTo>
                    <a:pt x="471" y="1516"/>
                  </a:lnTo>
                  <a:lnTo>
                    <a:pt x="505" y="1583"/>
                  </a:lnTo>
                  <a:lnTo>
                    <a:pt x="606" y="1583"/>
                  </a:lnTo>
                  <a:lnTo>
                    <a:pt x="1212" y="1415"/>
                  </a:lnTo>
                  <a:lnTo>
                    <a:pt x="1818" y="1347"/>
                  </a:lnTo>
                  <a:lnTo>
                    <a:pt x="2054" y="1347"/>
                  </a:lnTo>
                  <a:lnTo>
                    <a:pt x="2188" y="1314"/>
                  </a:lnTo>
                  <a:lnTo>
                    <a:pt x="2290" y="1246"/>
                  </a:lnTo>
                  <a:lnTo>
                    <a:pt x="2391" y="1112"/>
                  </a:lnTo>
                  <a:lnTo>
                    <a:pt x="2424" y="977"/>
                  </a:lnTo>
                  <a:lnTo>
                    <a:pt x="2391" y="842"/>
                  </a:lnTo>
                  <a:lnTo>
                    <a:pt x="2323" y="708"/>
                  </a:lnTo>
                  <a:lnTo>
                    <a:pt x="2155" y="405"/>
                  </a:lnTo>
                  <a:lnTo>
                    <a:pt x="2087" y="236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5658548" y="4369856"/>
              <a:ext cx="174084" cy="87092"/>
            </a:xfrm>
            <a:custGeom>
              <a:avLst/>
              <a:gdLst/>
              <a:ahLst/>
              <a:cxnLst/>
              <a:rect l="l" t="t" r="r" b="b"/>
              <a:pathLst>
                <a:path w="3502" h="1752" extrusionOk="0">
                  <a:moveTo>
                    <a:pt x="2694" y="270"/>
                  </a:moveTo>
                  <a:lnTo>
                    <a:pt x="2761" y="303"/>
                  </a:lnTo>
                  <a:lnTo>
                    <a:pt x="2828" y="303"/>
                  </a:lnTo>
                  <a:lnTo>
                    <a:pt x="2896" y="371"/>
                  </a:lnTo>
                  <a:lnTo>
                    <a:pt x="2929" y="438"/>
                  </a:lnTo>
                  <a:lnTo>
                    <a:pt x="2997" y="674"/>
                  </a:lnTo>
                  <a:lnTo>
                    <a:pt x="2761" y="808"/>
                  </a:lnTo>
                  <a:lnTo>
                    <a:pt x="2458" y="909"/>
                  </a:lnTo>
                  <a:lnTo>
                    <a:pt x="1886" y="1078"/>
                  </a:lnTo>
                  <a:lnTo>
                    <a:pt x="1212" y="1313"/>
                  </a:lnTo>
                  <a:lnTo>
                    <a:pt x="1010" y="1381"/>
                  </a:lnTo>
                  <a:lnTo>
                    <a:pt x="876" y="1414"/>
                  </a:lnTo>
                  <a:lnTo>
                    <a:pt x="775" y="1414"/>
                  </a:lnTo>
                  <a:lnTo>
                    <a:pt x="707" y="1381"/>
                  </a:lnTo>
                  <a:lnTo>
                    <a:pt x="674" y="1313"/>
                  </a:lnTo>
                  <a:lnTo>
                    <a:pt x="876" y="1280"/>
                  </a:lnTo>
                  <a:lnTo>
                    <a:pt x="1044" y="1212"/>
                  </a:lnTo>
                  <a:lnTo>
                    <a:pt x="1246" y="1111"/>
                  </a:lnTo>
                  <a:lnTo>
                    <a:pt x="1482" y="1078"/>
                  </a:lnTo>
                  <a:lnTo>
                    <a:pt x="1549" y="1044"/>
                  </a:lnTo>
                  <a:lnTo>
                    <a:pt x="1583" y="977"/>
                  </a:lnTo>
                  <a:lnTo>
                    <a:pt x="1616" y="943"/>
                  </a:lnTo>
                  <a:lnTo>
                    <a:pt x="1616" y="876"/>
                  </a:lnTo>
                  <a:lnTo>
                    <a:pt x="1583" y="808"/>
                  </a:lnTo>
                  <a:lnTo>
                    <a:pt x="1515" y="741"/>
                  </a:lnTo>
                  <a:lnTo>
                    <a:pt x="1381" y="741"/>
                  </a:lnTo>
                  <a:lnTo>
                    <a:pt x="1179" y="775"/>
                  </a:lnTo>
                  <a:lnTo>
                    <a:pt x="977" y="842"/>
                  </a:lnTo>
                  <a:lnTo>
                    <a:pt x="808" y="977"/>
                  </a:lnTo>
                  <a:lnTo>
                    <a:pt x="640" y="1111"/>
                  </a:lnTo>
                  <a:lnTo>
                    <a:pt x="674" y="909"/>
                  </a:lnTo>
                  <a:lnTo>
                    <a:pt x="1549" y="573"/>
                  </a:lnTo>
                  <a:lnTo>
                    <a:pt x="2256" y="371"/>
                  </a:lnTo>
                  <a:lnTo>
                    <a:pt x="2492" y="337"/>
                  </a:lnTo>
                  <a:lnTo>
                    <a:pt x="2694" y="270"/>
                  </a:lnTo>
                  <a:close/>
                  <a:moveTo>
                    <a:pt x="2862" y="0"/>
                  </a:moveTo>
                  <a:lnTo>
                    <a:pt x="2626" y="34"/>
                  </a:lnTo>
                  <a:lnTo>
                    <a:pt x="2424" y="68"/>
                  </a:lnTo>
                  <a:lnTo>
                    <a:pt x="1987" y="169"/>
                  </a:lnTo>
                  <a:lnTo>
                    <a:pt x="1515" y="303"/>
                  </a:lnTo>
                  <a:lnTo>
                    <a:pt x="640" y="606"/>
                  </a:lnTo>
                  <a:lnTo>
                    <a:pt x="472" y="606"/>
                  </a:lnTo>
                  <a:lnTo>
                    <a:pt x="303" y="674"/>
                  </a:lnTo>
                  <a:lnTo>
                    <a:pt x="169" y="775"/>
                  </a:lnTo>
                  <a:lnTo>
                    <a:pt x="68" y="909"/>
                  </a:lnTo>
                  <a:lnTo>
                    <a:pt x="0" y="1044"/>
                  </a:lnTo>
                  <a:lnTo>
                    <a:pt x="0" y="1212"/>
                  </a:lnTo>
                  <a:lnTo>
                    <a:pt x="0" y="1381"/>
                  </a:lnTo>
                  <a:lnTo>
                    <a:pt x="101" y="1549"/>
                  </a:lnTo>
                  <a:lnTo>
                    <a:pt x="202" y="1650"/>
                  </a:lnTo>
                  <a:lnTo>
                    <a:pt x="371" y="1717"/>
                  </a:lnTo>
                  <a:lnTo>
                    <a:pt x="539" y="1751"/>
                  </a:lnTo>
                  <a:lnTo>
                    <a:pt x="707" y="1717"/>
                  </a:lnTo>
                  <a:lnTo>
                    <a:pt x="1179" y="1616"/>
                  </a:lnTo>
                  <a:lnTo>
                    <a:pt x="1650" y="1448"/>
                  </a:lnTo>
                  <a:lnTo>
                    <a:pt x="2593" y="1111"/>
                  </a:lnTo>
                  <a:lnTo>
                    <a:pt x="2963" y="977"/>
                  </a:lnTo>
                  <a:lnTo>
                    <a:pt x="3131" y="842"/>
                  </a:lnTo>
                  <a:lnTo>
                    <a:pt x="3334" y="707"/>
                  </a:lnTo>
                  <a:lnTo>
                    <a:pt x="3435" y="573"/>
                  </a:lnTo>
                  <a:lnTo>
                    <a:pt x="3468" y="505"/>
                  </a:lnTo>
                  <a:lnTo>
                    <a:pt x="3502" y="404"/>
                  </a:lnTo>
                  <a:lnTo>
                    <a:pt x="3502" y="337"/>
                  </a:lnTo>
                  <a:lnTo>
                    <a:pt x="3468" y="236"/>
                  </a:lnTo>
                  <a:lnTo>
                    <a:pt x="3401" y="169"/>
                  </a:lnTo>
                  <a:lnTo>
                    <a:pt x="3300" y="68"/>
                  </a:lnTo>
                  <a:lnTo>
                    <a:pt x="3199" y="34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5986584" y="4289525"/>
              <a:ext cx="135609" cy="100464"/>
            </a:xfrm>
            <a:custGeom>
              <a:avLst/>
              <a:gdLst/>
              <a:ahLst/>
              <a:cxnLst/>
              <a:rect l="l" t="t" r="r" b="b"/>
              <a:pathLst>
                <a:path w="2728" h="2021" extrusionOk="0">
                  <a:moveTo>
                    <a:pt x="2020" y="0"/>
                  </a:moveTo>
                  <a:lnTo>
                    <a:pt x="68" y="674"/>
                  </a:lnTo>
                  <a:lnTo>
                    <a:pt x="0" y="707"/>
                  </a:lnTo>
                  <a:lnTo>
                    <a:pt x="0" y="808"/>
                  </a:lnTo>
                  <a:lnTo>
                    <a:pt x="34" y="876"/>
                  </a:lnTo>
                  <a:lnTo>
                    <a:pt x="135" y="876"/>
                  </a:lnTo>
                  <a:lnTo>
                    <a:pt x="1549" y="371"/>
                  </a:lnTo>
                  <a:lnTo>
                    <a:pt x="1717" y="303"/>
                  </a:lnTo>
                  <a:lnTo>
                    <a:pt x="1886" y="270"/>
                  </a:lnTo>
                  <a:lnTo>
                    <a:pt x="1953" y="270"/>
                  </a:lnTo>
                  <a:lnTo>
                    <a:pt x="2020" y="303"/>
                  </a:lnTo>
                  <a:lnTo>
                    <a:pt x="2054" y="371"/>
                  </a:lnTo>
                  <a:lnTo>
                    <a:pt x="2121" y="472"/>
                  </a:lnTo>
                  <a:lnTo>
                    <a:pt x="2458" y="1111"/>
                  </a:lnTo>
                  <a:lnTo>
                    <a:pt x="1313" y="1448"/>
                  </a:lnTo>
                  <a:lnTo>
                    <a:pt x="943" y="1549"/>
                  </a:lnTo>
                  <a:lnTo>
                    <a:pt x="808" y="1616"/>
                  </a:lnTo>
                  <a:lnTo>
                    <a:pt x="640" y="1717"/>
                  </a:lnTo>
                  <a:lnTo>
                    <a:pt x="539" y="1246"/>
                  </a:lnTo>
                  <a:lnTo>
                    <a:pt x="472" y="1010"/>
                  </a:lnTo>
                  <a:lnTo>
                    <a:pt x="371" y="808"/>
                  </a:lnTo>
                  <a:lnTo>
                    <a:pt x="337" y="808"/>
                  </a:lnTo>
                  <a:lnTo>
                    <a:pt x="303" y="943"/>
                  </a:lnTo>
                  <a:lnTo>
                    <a:pt x="303" y="1078"/>
                  </a:lnTo>
                  <a:lnTo>
                    <a:pt x="337" y="1381"/>
                  </a:lnTo>
                  <a:lnTo>
                    <a:pt x="404" y="1650"/>
                  </a:lnTo>
                  <a:lnTo>
                    <a:pt x="505" y="1919"/>
                  </a:lnTo>
                  <a:lnTo>
                    <a:pt x="539" y="1987"/>
                  </a:lnTo>
                  <a:lnTo>
                    <a:pt x="573" y="1987"/>
                  </a:lnTo>
                  <a:lnTo>
                    <a:pt x="640" y="2020"/>
                  </a:lnTo>
                  <a:lnTo>
                    <a:pt x="674" y="1987"/>
                  </a:lnTo>
                  <a:lnTo>
                    <a:pt x="876" y="1852"/>
                  </a:lnTo>
                  <a:lnTo>
                    <a:pt x="1078" y="1751"/>
                  </a:lnTo>
                  <a:lnTo>
                    <a:pt x="1549" y="1616"/>
                  </a:lnTo>
                  <a:lnTo>
                    <a:pt x="2626" y="1313"/>
                  </a:lnTo>
                  <a:lnTo>
                    <a:pt x="2694" y="1280"/>
                  </a:lnTo>
                  <a:lnTo>
                    <a:pt x="2727" y="1246"/>
                  </a:lnTo>
                  <a:lnTo>
                    <a:pt x="2727" y="1179"/>
                  </a:lnTo>
                  <a:lnTo>
                    <a:pt x="2694" y="1145"/>
                  </a:lnTo>
                  <a:lnTo>
                    <a:pt x="2155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5645176" y="4466940"/>
              <a:ext cx="120547" cy="103794"/>
            </a:xfrm>
            <a:custGeom>
              <a:avLst/>
              <a:gdLst/>
              <a:ahLst/>
              <a:cxnLst/>
              <a:rect l="l" t="t" r="r" b="b"/>
              <a:pathLst>
                <a:path w="2425" h="2088" extrusionOk="0">
                  <a:moveTo>
                    <a:pt x="1953" y="202"/>
                  </a:moveTo>
                  <a:lnTo>
                    <a:pt x="2054" y="606"/>
                  </a:lnTo>
                  <a:lnTo>
                    <a:pt x="2121" y="1044"/>
                  </a:lnTo>
                  <a:lnTo>
                    <a:pt x="2155" y="1313"/>
                  </a:lnTo>
                  <a:lnTo>
                    <a:pt x="2155" y="1481"/>
                  </a:lnTo>
                  <a:lnTo>
                    <a:pt x="2155" y="1549"/>
                  </a:lnTo>
                  <a:lnTo>
                    <a:pt x="2121" y="1582"/>
                  </a:lnTo>
                  <a:lnTo>
                    <a:pt x="1953" y="1616"/>
                  </a:lnTo>
                  <a:lnTo>
                    <a:pt x="1784" y="1616"/>
                  </a:lnTo>
                  <a:lnTo>
                    <a:pt x="1414" y="1650"/>
                  </a:lnTo>
                  <a:lnTo>
                    <a:pt x="1145" y="1717"/>
                  </a:lnTo>
                  <a:lnTo>
                    <a:pt x="875" y="1784"/>
                  </a:lnTo>
                  <a:lnTo>
                    <a:pt x="741" y="1784"/>
                  </a:lnTo>
                  <a:lnTo>
                    <a:pt x="640" y="1751"/>
                  </a:lnTo>
                  <a:lnTo>
                    <a:pt x="539" y="1650"/>
                  </a:lnTo>
                  <a:lnTo>
                    <a:pt x="471" y="1481"/>
                  </a:lnTo>
                  <a:lnTo>
                    <a:pt x="404" y="1111"/>
                  </a:lnTo>
                  <a:lnTo>
                    <a:pt x="337" y="909"/>
                  </a:lnTo>
                  <a:lnTo>
                    <a:pt x="269" y="707"/>
                  </a:lnTo>
                  <a:lnTo>
                    <a:pt x="505" y="606"/>
                  </a:lnTo>
                  <a:lnTo>
                    <a:pt x="741" y="539"/>
                  </a:lnTo>
                  <a:lnTo>
                    <a:pt x="1246" y="471"/>
                  </a:lnTo>
                  <a:lnTo>
                    <a:pt x="1616" y="370"/>
                  </a:lnTo>
                  <a:lnTo>
                    <a:pt x="1953" y="202"/>
                  </a:lnTo>
                  <a:close/>
                  <a:moveTo>
                    <a:pt x="2020" y="0"/>
                  </a:moveTo>
                  <a:lnTo>
                    <a:pt x="1953" y="34"/>
                  </a:lnTo>
                  <a:lnTo>
                    <a:pt x="1683" y="135"/>
                  </a:lnTo>
                  <a:lnTo>
                    <a:pt x="1380" y="236"/>
                  </a:lnTo>
                  <a:lnTo>
                    <a:pt x="774" y="370"/>
                  </a:lnTo>
                  <a:lnTo>
                    <a:pt x="539" y="404"/>
                  </a:lnTo>
                  <a:lnTo>
                    <a:pt x="337" y="438"/>
                  </a:lnTo>
                  <a:lnTo>
                    <a:pt x="168" y="539"/>
                  </a:lnTo>
                  <a:lnTo>
                    <a:pt x="67" y="606"/>
                  </a:lnTo>
                  <a:lnTo>
                    <a:pt x="0" y="673"/>
                  </a:lnTo>
                  <a:lnTo>
                    <a:pt x="0" y="741"/>
                  </a:lnTo>
                  <a:lnTo>
                    <a:pt x="0" y="774"/>
                  </a:lnTo>
                  <a:lnTo>
                    <a:pt x="67" y="808"/>
                  </a:lnTo>
                  <a:lnTo>
                    <a:pt x="101" y="842"/>
                  </a:lnTo>
                  <a:lnTo>
                    <a:pt x="168" y="1111"/>
                  </a:lnTo>
                  <a:lnTo>
                    <a:pt x="202" y="1380"/>
                  </a:lnTo>
                  <a:lnTo>
                    <a:pt x="269" y="1582"/>
                  </a:lnTo>
                  <a:lnTo>
                    <a:pt x="303" y="1751"/>
                  </a:lnTo>
                  <a:lnTo>
                    <a:pt x="370" y="1919"/>
                  </a:lnTo>
                  <a:lnTo>
                    <a:pt x="539" y="2054"/>
                  </a:lnTo>
                  <a:lnTo>
                    <a:pt x="606" y="2087"/>
                  </a:lnTo>
                  <a:lnTo>
                    <a:pt x="673" y="2087"/>
                  </a:lnTo>
                  <a:lnTo>
                    <a:pt x="842" y="2054"/>
                  </a:lnTo>
                  <a:lnTo>
                    <a:pt x="1145" y="1953"/>
                  </a:lnTo>
                  <a:lnTo>
                    <a:pt x="1448" y="1885"/>
                  </a:lnTo>
                  <a:lnTo>
                    <a:pt x="1751" y="1852"/>
                  </a:lnTo>
                  <a:lnTo>
                    <a:pt x="2054" y="1818"/>
                  </a:lnTo>
                  <a:lnTo>
                    <a:pt x="2323" y="1751"/>
                  </a:lnTo>
                  <a:lnTo>
                    <a:pt x="2390" y="1683"/>
                  </a:lnTo>
                  <a:lnTo>
                    <a:pt x="2424" y="1616"/>
                  </a:lnTo>
                  <a:lnTo>
                    <a:pt x="2357" y="1212"/>
                  </a:lnTo>
                  <a:lnTo>
                    <a:pt x="2256" y="842"/>
                  </a:lnTo>
                  <a:lnTo>
                    <a:pt x="2087" y="67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5866087" y="4324670"/>
              <a:ext cx="122187" cy="93753"/>
            </a:xfrm>
            <a:custGeom>
              <a:avLst/>
              <a:gdLst/>
              <a:ahLst/>
              <a:cxnLst/>
              <a:rect l="l" t="t" r="r" b="b"/>
              <a:pathLst>
                <a:path w="2458" h="1886" extrusionOk="0">
                  <a:moveTo>
                    <a:pt x="1852" y="270"/>
                  </a:moveTo>
                  <a:lnTo>
                    <a:pt x="1919" y="337"/>
                  </a:lnTo>
                  <a:lnTo>
                    <a:pt x="2020" y="472"/>
                  </a:lnTo>
                  <a:lnTo>
                    <a:pt x="2088" y="640"/>
                  </a:lnTo>
                  <a:lnTo>
                    <a:pt x="2189" y="977"/>
                  </a:lnTo>
                  <a:lnTo>
                    <a:pt x="1515" y="1179"/>
                  </a:lnTo>
                  <a:lnTo>
                    <a:pt x="1212" y="1280"/>
                  </a:lnTo>
                  <a:lnTo>
                    <a:pt x="909" y="1414"/>
                  </a:lnTo>
                  <a:lnTo>
                    <a:pt x="741" y="1515"/>
                  </a:lnTo>
                  <a:lnTo>
                    <a:pt x="640" y="1583"/>
                  </a:lnTo>
                  <a:lnTo>
                    <a:pt x="606" y="1583"/>
                  </a:lnTo>
                  <a:lnTo>
                    <a:pt x="573" y="1549"/>
                  </a:lnTo>
                  <a:lnTo>
                    <a:pt x="505" y="1381"/>
                  </a:lnTo>
                  <a:lnTo>
                    <a:pt x="438" y="1078"/>
                  </a:lnTo>
                  <a:lnTo>
                    <a:pt x="371" y="775"/>
                  </a:lnTo>
                  <a:lnTo>
                    <a:pt x="977" y="640"/>
                  </a:lnTo>
                  <a:lnTo>
                    <a:pt x="1549" y="438"/>
                  </a:lnTo>
                  <a:lnTo>
                    <a:pt x="1717" y="303"/>
                  </a:lnTo>
                  <a:lnTo>
                    <a:pt x="1818" y="270"/>
                  </a:lnTo>
                  <a:close/>
                  <a:moveTo>
                    <a:pt x="1818" y="0"/>
                  </a:moveTo>
                  <a:lnTo>
                    <a:pt x="1650" y="68"/>
                  </a:lnTo>
                  <a:lnTo>
                    <a:pt x="1482" y="169"/>
                  </a:lnTo>
                  <a:lnTo>
                    <a:pt x="1313" y="270"/>
                  </a:lnTo>
                  <a:lnTo>
                    <a:pt x="1145" y="337"/>
                  </a:lnTo>
                  <a:lnTo>
                    <a:pt x="606" y="472"/>
                  </a:lnTo>
                  <a:lnTo>
                    <a:pt x="68" y="640"/>
                  </a:lnTo>
                  <a:lnTo>
                    <a:pt x="0" y="707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02" y="842"/>
                  </a:lnTo>
                  <a:lnTo>
                    <a:pt x="202" y="1145"/>
                  </a:lnTo>
                  <a:lnTo>
                    <a:pt x="270" y="1482"/>
                  </a:lnTo>
                  <a:lnTo>
                    <a:pt x="303" y="1616"/>
                  </a:lnTo>
                  <a:lnTo>
                    <a:pt x="337" y="1751"/>
                  </a:lnTo>
                  <a:lnTo>
                    <a:pt x="404" y="1852"/>
                  </a:lnTo>
                  <a:lnTo>
                    <a:pt x="505" y="1886"/>
                  </a:lnTo>
                  <a:lnTo>
                    <a:pt x="674" y="1886"/>
                  </a:lnTo>
                  <a:lnTo>
                    <a:pt x="775" y="1818"/>
                  </a:lnTo>
                  <a:lnTo>
                    <a:pt x="1010" y="1650"/>
                  </a:lnTo>
                  <a:lnTo>
                    <a:pt x="1347" y="1482"/>
                  </a:lnTo>
                  <a:lnTo>
                    <a:pt x="1684" y="1381"/>
                  </a:lnTo>
                  <a:lnTo>
                    <a:pt x="2391" y="1179"/>
                  </a:lnTo>
                  <a:lnTo>
                    <a:pt x="2458" y="1145"/>
                  </a:lnTo>
                  <a:lnTo>
                    <a:pt x="2458" y="1044"/>
                  </a:lnTo>
                  <a:lnTo>
                    <a:pt x="2391" y="775"/>
                  </a:lnTo>
                  <a:lnTo>
                    <a:pt x="2256" y="404"/>
                  </a:lnTo>
                  <a:lnTo>
                    <a:pt x="2155" y="236"/>
                  </a:lnTo>
                  <a:lnTo>
                    <a:pt x="2054" y="101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276;p3"/>
          <p:cNvGrpSpPr/>
          <p:nvPr/>
        </p:nvGrpSpPr>
        <p:grpSpPr>
          <a:xfrm>
            <a:off x="10908542" y="2247089"/>
            <a:ext cx="1283181" cy="1720563"/>
            <a:chOff x="5892831" y="1685317"/>
            <a:chExt cx="962386" cy="1290422"/>
          </a:xfrm>
        </p:grpSpPr>
        <p:sp>
          <p:nvSpPr>
            <p:cNvPr id="277" name="Google Shape;277;p3"/>
            <p:cNvSpPr/>
            <p:nvPr/>
          </p:nvSpPr>
          <p:spPr>
            <a:xfrm>
              <a:off x="6453510" y="2518805"/>
              <a:ext cx="227672" cy="334797"/>
            </a:xfrm>
            <a:custGeom>
              <a:avLst/>
              <a:gdLst/>
              <a:ahLst/>
              <a:cxnLst/>
              <a:rect l="l" t="t" r="r" b="b"/>
              <a:pathLst>
                <a:path w="4580" h="6735" extrusionOk="0">
                  <a:moveTo>
                    <a:pt x="4411" y="0"/>
                  </a:moveTo>
                  <a:lnTo>
                    <a:pt x="4378" y="34"/>
                  </a:lnTo>
                  <a:lnTo>
                    <a:pt x="3334" y="1650"/>
                  </a:lnTo>
                  <a:lnTo>
                    <a:pt x="2324" y="3266"/>
                  </a:lnTo>
                  <a:lnTo>
                    <a:pt x="1785" y="4142"/>
                  </a:lnTo>
                  <a:lnTo>
                    <a:pt x="1213" y="4950"/>
                  </a:lnTo>
                  <a:lnTo>
                    <a:pt x="34" y="6599"/>
                  </a:lnTo>
                  <a:lnTo>
                    <a:pt x="1" y="6667"/>
                  </a:lnTo>
                  <a:lnTo>
                    <a:pt x="34" y="6700"/>
                  </a:lnTo>
                  <a:lnTo>
                    <a:pt x="102" y="6734"/>
                  </a:lnTo>
                  <a:lnTo>
                    <a:pt x="135" y="6700"/>
                  </a:lnTo>
                  <a:lnTo>
                    <a:pt x="472" y="6364"/>
                  </a:lnTo>
                  <a:lnTo>
                    <a:pt x="775" y="5993"/>
                  </a:lnTo>
                  <a:lnTo>
                    <a:pt x="1381" y="5219"/>
                  </a:lnTo>
                  <a:lnTo>
                    <a:pt x="1886" y="4411"/>
                  </a:lnTo>
                  <a:lnTo>
                    <a:pt x="2391" y="3603"/>
                  </a:lnTo>
                  <a:lnTo>
                    <a:pt x="3468" y="1886"/>
                  </a:lnTo>
                  <a:lnTo>
                    <a:pt x="4007" y="1010"/>
                  </a:lnTo>
                  <a:lnTo>
                    <a:pt x="4546" y="169"/>
                  </a:lnTo>
                  <a:lnTo>
                    <a:pt x="4580" y="101"/>
                  </a:lnTo>
                  <a:lnTo>
                    <a:pt x="4580" y="68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6123833" y="2363163"/>
              <a:ext cx="138939" cy="435161"/>
            </a:xfrm>
            <a:custGeom>
              <a:avLst/>
              <a:gdLst/>
              <a:ahLst/>
              <a:cxnLst/>
              <a:rect l="l" t="t" r="r" b="b"/>
              <a:pathLst>
                <a:path w="2795" h="8754" extrusionOk="0">
                  <a:moveTo>
                    <a:pt x="1178" y="169"/>
                  </a:moveTo>
                  <a:lnTo>
                    <a:pt x="1347" y="202"/>
                  </a:lnTo>
                  <a:lnTo>
                    <a:pt x="1448" y="236"/>
                  </a:lnTo>
                  <a:lnTo>
                    <a:pt x="1515" y="303"/>
                  </a:lnTo>
                  <a:lnTo>
                    <a:pt x="1616" y="404"/>
                  </a:lnTo>
                  <a:lnTo>
                    <a:pt x="1683" y="539"/>
                  </a:lnTo>
                  <a:lnTo>
                    <a:pt x="1784" y="842"/>
                  </a:lnTo>
                  <a:lnTo>
                    <a:pt x="1852" y="1482"/>
                  </a:lnTo>
                  <a:lnTo>
                    <a:pt x="2391" y="5253"/>
                  </a:lnTo>
                  <a:lnTo>
                    <a:pt x="2458" y="5825"/>
                  </a:lnTo>
                  <a:lnTo>
                    <a:pt x="2492" y="6364"/>
                  </a:lnTo>
                  <a:lnTo>
                    <a:pt x="2525" y="6902"/>
                  </a:lnTo>
                  <a:lnTo>
                    <a:pt x="2525" y="7475"/>
                  </a:lnTo>
                  <a:lnTo>
                    <a:pt x="2458" y="7912"/>
                  </a:lnTo>
                  <a:lnTo>
                    <a:pt x="2391" y="8114"/>
                  </a:lnTo>
                  <a:lnTo>
                    <a:pt x="2290" y="8316"/>
                  </a:lnTo>
                  <a:lnTo>
                    <a:pt x="2256" y="8417"/>
                  </a:lnTo>
                  <a:lnTo>
                    <a:pt x="2189" y="8451"/>
                  </a:lnTo>
                  <a:lnTo>
                    <a:pt x="2121" y="8485"/>
                  </a:lnTo>
                  <a:lnTo>
                    <a:pt x="2054" y="8518"/>
                  </a:lnTo>
                  <a:lnTo>
                    <a:pt x="1919" y="8485"/>
                  </a:lnTo>
                  <a:lnTo>
                    <a:pt x="1751" y="8417"/>
                  </a:lnTo>
                  <a:lnTo>
                    <a:pt x="1616" y="8283"/>
                  </a:lnTo>
                  <a:lnTo>
                    <a:pt x="1481" y="8148"/>
                  </a:lnTo>
                  <a:lnTo>
                    <a:pt x="1279" y="7946"/>
                  </a:lnTo>
                  <a:lnTo>
                    <a:pt x="1178" y="7912"/>
                  </a:lnTo>
                  <a:lnTo>
                    <a:pt x="1111" y="7912"/>
                  </a:lnTo>
                  <a:lnTo>
                    <a:pt x="976" y="7138"/>
                  </a:lnTo>
                  <a:lnTo>
                    <a:pt x="875" y="6330"/>
                  </a:lnTo>
                  <a:lnTo>
                    <a:pt x="808" y="5488"/>
                  </a:lnTo>
                  <a:lnTo>
                    <a:pt x="673" y="4714"/>
                  </a:lnTo>
                  <a:lnTo>
                    <a:pt x="505" y="3704"/>
                  </a:lnTo>
                  <a:lnTo>
                    <a:pt x="370" y="2694"/>
                  </a:lnTo>
                  <a:lnTo>
                    <a:pt x="269" y="1717"/>
                  </a:lnTo>
                  <a:lnTo>
                    <a:pt x="168" y="707"/>
                  </a:lnTo>
                  <a:lnTo>
                    <a:pt x="236" y="707"/>
                  </a:lnTo>
                  <a:lnTo>
                    <a:pt x="404" y="640"/>
                  </a:lnTo>
                  <a:lnTo>
                    <a:pt x="539" y="539"/>
                  </a:lnTo>
                  <a:lnTo>
                    <a:pt x="875" y="337"/>
                  </a:lnTo>
                  <a:lnTo>
                    <a:pt x="1010" y="236"/>
                  </a:lnTo>
                  <a:lnTo>
                    <a:pt x="1178" y="169"/>
                  </a:lnTo>
                  <a:close/>
                  <a:moveTo>
                    <a:pt x="1212" y="0"/>
                  </a:moveTo>
                  <a:lnTo>
                    <a:pt x="976" y="68"/>
                  </a:lnTo>
                  <a:lnTo>
                    <a:pt x="707" y="202"/>
                  </a:lnTo>
                  <a:lnTo>
                    <a:pt x="438" y="371"/>
                  </a:lnTo>
                  <a:lnTo>
                    <a:pt x="168" y="573"/>
                  </a:lnTo>
                  <a:lnTo>
                    <a:pt x="168" y="505"/>
                  </a:lnTo>
                  <a:lnTo>
                    <a:pt x="135" y="438"/>
                  </a:lnTo>
                  <a:lnTo>
                    <a:pt x="67" y="404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0" y="977"/>
                  </a:lnTo>
                  <a:lnTo>
                    <a:pt x="0" y="1448"/>
                  </a:lnTo>
                  <a:lnTo>
                    <a:pt x="67" y="2391"/>
                  </a:lnTo>
                  <a:lnTo>
                    <a:pt x="202" y="3333"/>
                  </a:lnTo>
                  <a:lnTo>
                    <a:pt x="337" y="4276"/>
                  </a:lnTo>
                  <a:lnTo>
                    <a:pt x="539" y="5354"/>
                  </a:lnTo>
                  <a:lnTo>
                    <a:pt x="640" y="5926"/>
                  </a:lnTo>
                  <a:lnTo>
                    <a:pt x="707" y="6465"/>
                  </a:lnTo>
                  <a:lnTo>
                    <a:pt x="808" y="7407"/>
                  </a:lnTo>
                  <a:lnTo>
                    <a:pt x="842" y="7879"/>
                  </a:lnTo>
                  <a:lnTo>
                    <a:pt x="943" y="8350"/>
                  </a:lnTo>
                  <a:lnTo>
                    <a:pt x="976" y="8384"/>
                  </a:lnTo>
                  <a:lnTo>
                    <a:pt x="1010" y="8417"/>
                  </a:lnTo>
                  <a:lnTo>
                    <a:pt x="1111" y="8451"/>
                  </a:lnTo>
                  <a:lnTo>
                    <a:pt x="1178" y="8384"/>
                  </a:lnTo>
                  <a:lnTo>
                    <a:pt x="1212" y="8350"/>
                  </a:lnTo>
                  <a:lnTo>
                    <a:pt x="1178" y="8283"/>
                  </a:lnTo>
                  <a:lnTo>
                    <a:pt x="1178" y="8215"/>
                  </a:lnTo>
                  <a:lnTo>
                    <a:pt x="1347" y="8384"/>
                  </a:lnTo>
                  <a:lnTo>
                    <a:pt x="1515" y="8518"/>
                  </a:lnTo>
                  <a:lnTo>
                    <a:pt x="1683" y="8653"/>
                  </a:lnTo>
                  <a:lnTo>
                    <a:pt x="1885" y="8720"/>
                  </a:lnTo>
                  <a:lnTo>
                    <a:pt x="2054" y="8754"/>
                  </a:lnTo>
                  <a:lnTo>
                    <a:pt x="2256" y="8720"/>
                  </a:lnTo>
                  <a:lnTo>
                    <a:pt x="2323" y="8653"/>
                  </a:lnTo>
                  <a:lnTo>
                    <a:pt x="2424" y="8586"/>
                  </a:lnTo>
                  <a:lnTo>
                    <a:pt x="2559" y="8384"/>
                  </a:lnTo>
                  <a:lnTo>
                    <a:pt x="2660" y="8114"/>
                  </a:lnTo>
                  <a:lnTo>
                    <a:pt x="2761" y="7811"/>
                  </a:lnTo>
                  <a:lnTo>
                    <a:pt x="2795" y="7508"/>
                  </a:lnTo>
                  <a:lnTo>
                    <a:pt x="2795" y="7172"/>
                  </a:lnTo>
                  <a:lnTo>
                    <a:pt x="2795" y="6532"/>
                  </a:lnTo>
                  <a:lnTo>
                    <a:pt x="2727" y="5926"/>
                  </a:lnTo>
                  <a:lnTo>
                    <a:pt x="2391" y="3333"/>
                  </a:lnTo>
                  <a:lnTo>
                    <a:pt x="2189" y="2020"/>
                  </a:lnTo>
                  <a:lnTo>
                    <a:pt x="1953" y="741"/>
                  </a:lnTo>
                  <a:lnTo>
                    <a:pt x="1919" y="539"/>
                  </a:lnTo>
                  <a:lnTo>
                    <a:pt x="1852" y="371"/>
                  </a:lnTo>
                  <a:lnTo>
                    <a:pt x="1784" y="236"/>
                  </a:lnTo>
                  <a:lnTo>
                    <a:pt x="1683" y="135"/>
                  </a:lnTo>
                  <a:lnTo>
                    <a:pt x="1582" y="68"/>
                  </a:lnTo>
                  <a:lnTo>
                    <a:pt x="1481" y="34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6354786" y="2451845"/>
              <a:ext cx="313024" cy="395045"/>
            </a:xfrm>
            <a:custGeom>
              <a:avLst/>
              <a:gdLst/>
              <a:ahLst/>
              <a:cxnLst/>
              <a:rect l="l" t="t" r="r" b="b"/>
              <a:pathLst>
                <a:path w="6297" h="7947" extrusionOk="0">
                  <a:moveTo>
                    <a:pt x="5084" y="236"/>
                  </a:moveTo>
                  <a:lnTo>
                    <a:pt x="5252" y="337"/>
                  </a:lnTo>
                  <a:lnTo>
                    <a:pt x="5421" y="506"/>
                  </a:lnTo>
                  <a:lnTo>
                    <a:pt x="5555" y="674"/>
                  </a:lnTo>
                  <a:lnTo>
                    <a:pt x="5623" y="910"/>
                  </a:lnTo>
                  <a:lnTo>
                    <a:pt x="5690" y="1145"/>
                  </a:lnTo>
                  <a:lnTo>
                    <a:pt x="5724" y="1179"/>
                  </a:lnTo>
                  <a:lnTo>
                    <a:pt x="5286" y="1852"/>
                  </a:lnTo>
                  <a:lnTo>
                    <a:pt x="4714" y="2761"/>
                  </a:lnTo>
                  <a:lnTo>
                    <a:pt x="4444" y="3199"/>
                  </a:lnTo>
                  <a:lnTo>
                    <a:pt x="4141" y="3637"/>
                  </a:lnTo>
                  <a:lnTo>
                    <a:pt x="2795" y="5489"/>
                  </a:lnTo>
                  <a:lnTo>
                    <a:pt x="2155" y="6431"/>
                  </a:lnTo>
                  <a:lnTo>
                    <a:pt x="1852" y="6936"/>
                  </a:lnTo>
                  <a:lnTo>
                    <a:pt x="1583" y="7441"/>
                  </a:lnTo>
                  <a:lnTo>
                    <a:pt x="1179" y="7509"/>
                  </a:lnTo>
                  <a:lnTo>
                    <a:pt x="775" y="7509"/>
                  </a:lnTo>
                  <a:lnTo>
                    <a:pt x="573" y="7441"/>
                  </a:lnTo>
                  <a:lnTo>
                    <a:pt x="404" y="7340"/>
                  </a:lnTo>
                  <a:lnTo>
                    <a:pt x="303" y="7206"/>
                  </a:lnTo>
                  <a:lnTo>
                    <a:pt x="270" y="7105"/>
                  </a:lnTo>
                  <a:lnTo>
                    <a:pt x="236" y="6970"/>
                  </a:lnTo>
                  <a:lnTo>
                    <a:pt x="236" y="6835"/>
                  </a:lnTo>
                  <a:lnTo>
                    <a:pt x="270" y="6701"/>
                  </a:lnTo>
                  <a:lnTo>
                    <a:pt x="371" y="6398"/>
                  </a:lnTo>
                  <a:lnTo>
                    <a:pt x="505" y="6128"/>
                  </a:lnTo>
                  <a:lnTo>
                    <a:pt x="640" y="5859"/>
                  </a:lnTo>
                  <a:lnTo>
                    <a:pt x="1246" y="4782"/>
                  </a:lnTo>
                  <a:lnTo>
                    <a:pt x="1886" y="3738"/>
                  </a:lnTo>
                  <a:lnTo>
                    <a:pt x="2290" y="3098"/>
                  </a:lnTo>
                  <a:lnTo>
                    <a:pt x="2694" y="2492"/>
                  </a:lnTo>
                  <a:lnTo>
                    <a:pt x="3131" y="1886"/>
                  </a:lnTo>
                  <a:lnTo>
                    <a:pt x="3603" y="1347"/>
                  </a:lnTo>
                  <a:lnTo>
                    <a:pt x="4411" y="539"/>
                  </a:lnTo>
                  <a:lnTo>
                    <a:pt x="4512" y="405"/>
                  </a:lnTo>
                  <a:lnTo>
                    <a:pt x="4646" y="337"/>
                  </a:lnTo>
                  <a:lnTo>
                    <a:pt x="4781" y="270"/>
                  </a:lnTo>
                  <a:lnTo>
                    <a:pt x="4882" y="236"/>
                  </a:lnTo>
                  <a:close/>
                  <a:moveTo>
                    <a:pt x="4916" y="1"/>
                  </a:moveTo>
                  <a:lnTo>
                    <a:pt x="4646" y="68"/>
                  </a:lnTo>
                  <a:lnTo>
                    <a:pt x="4377" y="203"/>
                  </a:lnTo>
                  <a:lnTo>
                    <a:pt x="3973" y="539"/>
                  </a:lnTo>
                  <a:lnTo>
                    <a:pt x="3603" y="943"/>
                  </a:lnTo>
                  <a:lnTo>
                    <a:pt x="3232" y="1347"/>
                  </a:lnTo>
                  <a:lnTo>
                    <a:pt x="2896" y="1785"/>
                  </a:lnTo>
                  <a:lnTo>
                    <a:pt x="2559" y="2223"/>
                  </a:lnTo>
                  <a:lnTo>
                    <a:pt x="2256" y="2694"/>
                  </a:lnTo>
                  <a:lnTo>
                    <a:pt x="1684" y="3603"/>
                  </a:lnTo>
                  <a:lnTo>
                    <a:pt x="1179" y="4479"/>
                  </a:lnTo>
                  <a:lnTo>
                    <a:pt x="674" y="5320"/>
                  </a:lnTo>
                  <a:lnTo>
                    <a:pt x="472" y="5691"/>
                  </a:lnTo>
                  <a:lnTo>
                    <a:pt x="270" y="6027"/>
                  </a:lnTo>
                  <a:lnTo>
                    <a:pt x="101" y="6431"/>
                  </a:lnTo>
                  <a:lnTo>
                    <a:pt x="0" y="6802"/>
                  </a:lnTo>
                  <a:lnTo>
                    <a:pt x="0" y="6970"/>
                  </a:lnTo>
                  <a:lnTo>
                    <a:pt x="0" y="7105"/>
                  </a:lnTo>
                  <a:lnTo>
                    <a:pt x="34" y="7239"/>
                  </a:lnTo>
                  <a:lnTo>
                    <a:pt x="68" y="7340"/>
                  </a:lnTo>
                  <a:lnTo>
                    <a:pt x="135" y="7441"/>
                  </a:lnTo>
                  <a:lnTo>
                    <a:pt x="236" y="7509"/>
                  </a:lnTo>
                  <a:lnTo>
                    <a:pt x="438" y="7643"/>
                  </a:lnTo>
                  <a:lnTo>
                    <a:pt x="674" y="7711"/>
                  </a:lnTo>
                  <a:lnTo>
                    <a:pt x="1179" y="7711"/>
                  </a:lnTo>
                  <a:lnTo>
                    <a:pt x="1448" y="7677"/>
                  </a:lnTo>
                  <a:lnTo>
                    <a:pt x="1381" y="7812"/>
                  </a:lnTo>
                  <a:lnTo>
                    <a:pt x="1381" y="7879"/>
                  </a:lnTo>
                  <a:lnTo>
                    <a:pt x="1414" y="7946"/>
                  </a:lnTo>
                  <a:lnTo>
                    <a:pt x="1482" y="7946"/>
                  </a:lnTo>
                  <a:lnTo>
                    <a:pt x="1549" y="7913"/>
                  </a:lnTo>
                  <a:lnTo>
                    <a:pt x="1919" y="7340"/>
                  </a:lnTo>
                  <a:lnTo>
                    <a:pt x="2222" y="6768"/>
                  </a:lnTo>
                  <a:lnTo>
                    <a:pt x="2559" y="6229"/>
                  </a:lnTo>
                  <a:lnTo>
                    <a:pt x="2896" y="5657"/>
                  </a:lnTo>
                  <a:lnTo>
                    <a:pt x="3266" y="5118"/>
                  </a:lnTo>
                  <a:lnTo>
                    <a:pt x="3670" y="4613"/>
                  </a:lnTo>
                  <a:lnTo>
                    <a:pt x="4074" y="4108"/>
                  </a:lnTo>
                  <a:lnTo>
                    <a:pt x="4478" y="3570"/>
                  </a:lnTo>
                  <a:lnTo>
                    <a:pt x="4882" y="2963"/>
                  </a:lnTo>
                  <a:lnTo>
                    <a:pt x="5252" y="2324"/>
                  </a:lnTo>
                  <a:lnTo>
                    <a:pt x="4815" y="3199"/>
                  </a:lnTo>
                  <a:lnTo>
                    <a:pt x="4613" y="3637"/>
                  </a:lnTo>
                  <a:lnTo>
                    <a:pt x="4377" y="4041"/>
                  </a:lnTo>
                  <a:lnTo>
                    <a:pt x="3771" y="5017"/>
                  </a:lnTo>
                  <a:lnTo>
                    <a:pt x="3098" y="5926"/>
                  </a:lnTo>
                  <a:lnTo>
                    <a:pt x="1751" y="7778"/>
                  </a:lnTo>
                  <a:lnTo>
                    <a:pt x="1751" y="7812"/>
                  </a:lnTo>
                  <a:lnTo>
                    <a:pt x="1785" y="7879"/>
                  </a:lnTo>
                  <a:lnTo>
                    <a:pt x="1886" y="7879"/>
                  </a:lnTo>
                  <a:lnTo>
                    <a:pt x="2525" y="7071"/>
                  </a:lnTo>
                  <a:lnTo>
                    <a:pt x="3131" y="6229"/>
                  </a:lnTo>
                  <a:lnTo>
                    <a:pt x="3737" y="5388"/>
                  </a:lnTo>
                  <a:lnTo>
                    <a:pt x="4310" y="4512"/>
                  </a:lnTo>
                  <a:lnTo>
                    <a:pt x="4545" y="4108"/>
                  </a:lnTo>
                  <a:lnTo>
                    <a:pt x="4781" y="3671"/>
                  </a:lnTo>
                  <a:lnTo>
                    <a:pt x="5252" y="2829"/>
                  </a:lnTo>
                  <a:lnTo>
                    <a:pt x="5454" y="2391"/>
                  </a:lnTo>
                  <a:lnTo>
                    <a:pt x="5724" y="1953"/>
                  </a:lnTo>
                  <a:lnTo>
                    <a:pt x="5993" y="1549"/>
                  </a:lnTo>
                  <a:lnTo>
                    <a:pt x="6296" y="1179"/>
                  </a:lnTo>
                  <a:lnTo>
                    <a:pt x="6296" y="1112"/>
                  </a:lnTo>
                  <a:lnTo>
                    <a:pt x="6296" y="1078"/>
                  </a:lnTo>
                  <a:lnTo>
                    <a:pt x="6229" y="1044"/>
                  </a:lnTo>
                  <a:lnTo>
                    <a:pt x="6195" y="1078"/>
                  </a:lnTo>
                  <a:lnTo>
                    <a:pt x="5993" y="1280"/>
                  </a:lnTo>
                  <a:lnTo>
                    <a:pt x="5825" y="1482"/>
                  </a:lnTo>
                  <a:lnTo>
                    <a:pt x="5960" y="1213"/>
                  </a:lnTo>
                  <a:lnTo>
                    <a:pt x="5993" y="1078"/>
                  </a:lnTo>
                  <a:lnTo>
                    <a:pt x="5993" y="943"/>
                  </a:lnTo>
                  <a:lnTo>
                    <a:pt x="5993" y="910"/>
                  </a:lnTo>
                  <a:lnTo>
                    <a:pt x="5960" y="876"/>
                  </a:lnTo>
                  <a:lnTo>
                    <a:pt x="5926" y="876"/>
                  </a:lnTo>
                  <a:lnTo>
                    <a:pt x="5892" y="910"/>
                  </a:lnTo>
                  <a:lnTo>
                    <a:pt x="5791" y="640"/>
                  </a:lnTo>
                  <a:lnTo>
                    <a:pt x="5657" y="405"/>
                  </a:lnTo>
                  <a:lnTo>
                    <a:pt x="5522" y="203"/>
                  </a:lnTo>
                  <a:lnTo>
                    <a:pt x="5353" y="68"/>
                  </a:lnTo>
                  <a:lnTo>
                    <a:pt x="5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5892831" y="1685317"/>
              <a:ext cx="962386" cy="1166594"/>
            </a:xfrm>
            <a:custGeom>
              <a:avLst/>
              <a:gdLst/>
              <a:ahLst/>
              <a:cxnLst/>
              <a:rect l="l" t="t" r="r" b="b"/>
              <a:pathLst>
                <a:path w="19360" h="23468" extrusionOk="0">
                  <a:moveTo>
                    <a:pt x="3839" y="14343"/>
                  </a:moveTo>
                  <a:lnTo>
                    <a:pt x="3873" y="15320"/>
                  </a:lnTo>
                  <a:lnTo>
                    <a:pt x="3906" y="16296"/>
                  </a:lnTo>
                  <a:lnTo>
                    <a:pt x="4007" y="17239"/>
                  </a:lnTo>
                  <a:lnTo>
                    <a:pt x="4108" y="18215"/>
                  </a:lnTo>
                  <a:lnTo>
                    <a:pt x="4277" y="19293"/>
                  </a:lnTo>
                  <a:lnTo>
                    <a:pt x="4479" y="20336"/>
                  </a:lnTo>
                  <a:lnTo>
                    <a:pt x="4647" y="21212"/>
                  </a:lnTo>
                  <a:lnTo>
                    <a:pt x="4714" y="21683"/>
                  </a:lnTo>
                  <a:lnTo>
                    <a:pt x="4782" y="22121"/>
                  </a:lnTo>
                  <a:lnTo>
                    <a:pt x="4344" y="21986"/>
                  </a:lnTo>
                  <a:lnTo>
                    <a:pt x="4142" y="21919"/>
                  </a:lnTo>
                  <a:lnTo>
                    <a:pt x="3940" y="21818"/>
                  </a:lnTo>
                  <a:lnTo>
                    <a:pt x="3805" y="21683"/>
                  </a:lnTo>
                  <a:lnTo>
                    <a:pt x="3637" y="21515"/>
                  </a:lnTo>
                  <a:lnTo>
                    <a:pt x="3536" y="21313"/>
                  </a:lnTo>
                  <a:lnTo>
                    <a:pt x="3435" y="21043"/>
                  </a:lnTo>
                  <a:lnTo>
                    <a:pt x="3300" y="20471"/>
                  </a:lnTo>
                  <a:lnTo>
                    <a:pt x="3199" y="19865"/>
                  </a:lnTo>
                  <a:lnTo>
                    <a:pt x="3065" y="18687"/>
                  </a:lnTo>
                  <a:lnTo>
                    <a:pt x="2930" y="17777"/>
                  </a:lnTo>
                  <a:lnTo>
                    <a:pt x="2829" y="16835"/>
                  </a:lnTo>
                  <a:lnTo>
                    <a:pt x="2795" y="16397"/>
                  </a:lnTo>
                  <a:lnTo>
                    <a:pt x="2762" y="15926"/>
                  </a:lnTo>
                  <a:lnTo>
                    <a:pt x="2762" y="15488"/>
                  </a:lnTo>
                  <a:lnTo>
                    <a:pt x="2795" y="15017"/>
                  </a:lnTo>
                  <a:lnTo>
                    <a:pt x="3031" y="14781"/>
                  </a:lnTo>
                  <a:lnTo>
                    <a:pt x="3267" y="14545"/>
                  </a:lnTo>
                  <a:lnTo>
                    <a:pt x="3401" y="14444"/>
                  </a:lnTo>
                  <a:lnTo>
                    <a:pt x="3536" y="14377"/>
                  </a:lnTo>
                  <a:lnTo>
                    <a:pt x="3671" y="14343"/>
                  </a:lnTo>
                  <a:close/>
                  <a:moveTo>
                    <a:pt x="742" y="8081"/>
                  </a:moveTo>
                  <a:lnTo>
                    <a:pt x="809" y="8115"/>
                  </a:lnTo>
                  <a:lnTo>
                    <a:pt x="1314" y="8115"/>
                  </a:lnTo>
                  <a:lnTo>
                    <a:pt x="1146" y="10034"/>
                  </a:lnTo>
                  <a:lnTo>
                    <a:pt x="1078" y="10977"/>
                  </a:lnTo>
                  <a:lnTo>
                    <a:pt x="1078" y="11919"/>
                  </a:lnTo>
                  <a:lnTo>
                    <a:pt x="1112" y="12896"/>
                  </a:lnTo>
                  <a:lnTo>
                    <a:pt x="1179" y="13872"/>
                  </a:lnTo>
                  <a:lnTo>
                    <a:pt x="1381" y="15825"/>
                  </a:lnTo>
                  <a:lnTo>
                    <a:pt x="1516" y="17575"/>
                  </a:lnTo>
                  <a:lnTo>
                    <a:pt x="1583" y="18451"/>
                  </a:lnTo>
                  <a:lnTo>
                    <a:pt x="1684" y="19326"/>
                  </a:lnTo>
                  <a:lnTo>
                    <a:pt x="1853" y="20134"/>
                  </a:lnTo>
                  <a:lnTo>
                    <a:pt x="2088" y="20909"/>
                  </a:lnTo>
                  <a:lnTo>
                    <a:pt x="2391" y="21683"/>
                  </a:lnTo>
                  <a:lnTo>
                    <a:pt x="2728" y="22457"/>
                  </a:lnTo>
                  <a:lnTo>
                    <a:pt x="2694" y="22626"/>
                  </a:lnTo>
                  <a:lnTo>
                    <a:pt x="2661" y="22794"/>
                  </a:lnTo>
                  <a:lnTo>
                    <a:pt x="2492" y="23097"/>
                  </a:lnTo>
                  <a:lnTo>
                    <a:pt x="2425" y="23198"/>
                  </a:lnTo>
                  <a:lnTo>
                    <a:pt x="2358" y="23232"/>
                  </a:lnTo>
                  <a:lnTo>
                    <a:pt x="2324" y="23265"/>
                  </a:lnTo>
                  <a:lnTo>
                    <a:pt x="2257" y="23265"/>
                  </a:lnTo>
                  <a:lnTo>
                    <a:pt x="2122" y="23164"/>
                  </a:lnTo>
                  <a:lnTo>
                    <a:pt x="2021" y="23030"/>
                  </a:lnTo>
                  <a:lnTo>
                    <a:pt x="1920" y="22828"/>
                  </a:lnTo>
                  <a:lnTo>
                    <a:pt x="1853" y="22659"/>
                  </a:lnTo>
                  <a:lnTo>
                    <a:pt x="1785" y="22424"/>
                  </a:lnTo>
                  <a:lnTo>
                    <a:pt x="1516" y="21447"/>
                  </a:lnTo>
                  <a:lnTo>
                    <a:pt x="1280" y="20471"/>
                  </a:lnTo>
                  <a:lnTo>
                    <a:pt x="1078" y="19326"/>
                  </a:lnTo>
                  <a:lnTo>
                    <a:pt x="876" y="18181"/>
                  </a:lnTo>
                  <a:lnTo>
                    <a:pt x="472" y="15858"/>
                  </a:lnTo>
                  <a:lnTo>
                    <a:pt x="371" y="15252"/>
                  </a:lnTo>
                  <a:lnTo>
                    <a:pt x="338" y="14680"/>
                  </a:lnTo>
                  <a:lnTo>
                    <a:pt x="270" y="13502"/>
                  </a:lnTo>
                  <a:lnTo>
                    <a:pt x="237" y="12357"/>
                  </a:lnTo>
                  <a:lnTo>
                    <a:pt x="270" y="11145"/>
                  </a:lnTo>
                  <a:lnTo>
                    <a:pt x="270" y="10135"/>
                  </a:lnTo>
                  <a:lnTo>
                    <a:pt x="338" y="9630"/>
                  </a:lnTo>
                  <a:lnTo>
                    <a:pt x="405" y="9125"/>
                  </a:lnTo>
                  <a:lnTo>
                    <a:pt x="573" y="8586"/>
                  </a:lnTo>
                  <a:lnTo>
                    <a:pt x="708" y="8081"/>
                  </a:lnTo>
                  <a:close/>
                  <a:moveTo>
                    <a:pt x="10808" y="1"/>
                  </a:moveTo>
                  <a:lnTo>
                    <a:pt x="10000" y="34"/>
                  </a:lnTo>
                  <a:lnTo>
                    <a:pt x="9192" y="102"/>
                  </a:lnTo>
                  <a:lnTo>
                    <a:pt x="8351" y="236"/>
                  </a:lnTo>
                  <a:lnTo>
                    <a:pt x="7543" y="405"/>
                  </a:lnTo>
                  <a:lnTo>
                    <a:pt x="6735" y="674"/>
                  </a:lnTo>
                  <a:lnTo>
                    <a:pt x="6330" y="809"/>
                  </a:lnTo>
                  <a:lnTo>
                    <a:pt x="5926" y="977"/>
                  </a:lnTo>
                  <a:lnTo>
                    <a:pt x="5590" y="1145"/>
                  </a:lnTo>
                  <a:lnTo>
                    <a:pt x="5287" y="1314"/>
                  </a:lnTo>
                  <a:lnTo>
                    <a:pt x="4681" y="1751"/>
                  </a:lnTo>
                  <a:lnTo>
                    <a:pt x="4108" y="2189"/>
                  </a:lnTo>
                  <a:lnTo>
                    <a:pt x="3536" y="2694"/>
                  </a:lnTo>
                  <a:lnTo>
                    <a:pt x="2997" y="3199"/>
                  </a:lnTo>
                  <a:lnTo>
                    <a:pt x="2459" y="3772"/>
                  </a:lnTo>
                  <a:lnTo>
                    <a:pt x="2021" y="4378"/>
                  </a:lnTo>
                  <a:lnTo>
                    <a:pt x="1583" y="5017"/>
                  </a:lnTo>
                  <a:lnTo>
                    <a:pt x="1247" y="5691"/>
                  </a:lnTo>
                  <a:lnTo>
                    <a:pt x="977" y="6398"/>
                  </a:lnTo>
                  <a:lnTo>
                    <a:pt x="742" y="7138"/>
                  </a:lnTo>
                  <a:lnTo>
                    <a:pt x="674" y="7509"/>
                  </a:lnTo>
                  <a:lnTo>
                    <a:pt x="607" y="7879"/>
                  </a:lnTo>
                  <a:lnTo>
                    <a:pt x="607" y="7913"/>
                  </a:lnTo>
                  <a:lnTo>
                    <a:pt x="573" y="7913"/>
                  </a:lnTo>
                  <a:lnTo>
                    <a:pt x="540" y="7946"/>
                  </a:lnTo>
                  <a:lnTo>
                    <a:pt x="338" y="8620"/>
                  </a:lnTo>
                  <a:lnTo>
                    <a:pt x="169" y="9293"/>
                  </a:lnTo>
                  <a:lnTo>
                    <a:pt x="102" y="9630"/>
                  </a:lnTo>
                  <a:lnTo>
                    <a:pt x="68" y="9933"/>
                  </a:lnTo>
                  <a:lnTo>
                    <a:pt x="35" y="10606"/>
                  </a:lnTo>
                  <a:lnTo>
                    <a:pt x="1" y="11919"/>
                  </a:lnTo>
                  <a:lnTo>
                    <a:pt x="1" y="12660"/>
                  </a:lnTo>
                  <a:lnTo>
                    <a:pt x="35" y="13434"/>
                  </a:lnTo>
                  <a:lnTo>
                    <a:pt x="68" y="14175"/>
                  </a:lnTo>
                  <a:lnTo>
                    <a:pt x="136" y="14916"/>
                  </a:lnTo>
                  <a:lnTo>
                    <a:pt x="338" y="16397"/>
                  </a:lnTo>
                  <a:lnTo>
                    <a:pt x="607" y="17912"/>
                  </a:lnTo>
                  <a:lnTo>
                    <a:pt x="843" y="19326"/>
                  </a:lnTo>
                  <a:lnTo>
                    <a:pt x="1112" y="20774"/>
                  </a:lnTo>
                  <a:lnTo>
                    <a:pt x="1348" y="21919"/>
                  </a:lnTo>
                  <a:lnTo>
                    <a:pt x="1482" y="22491"/>
                  </a:lnTo>
                  <a:lnTo>
                    <a:pt x="1583" y="22760"/>
                  </a:lnTo>
                  <a:lnTo>
                    <a:pt x="1718" y="22996"/>
                  </a:lnTo>
                  <a:lnTo>
                    <a:pt x="1785" y="23164"/>
                  </a:lnTo>
                  <a:lnTo>
                    <a:pt x="1886" y="23265"/>
                  </a:lnTo>
                  <a:lnTo>
                    <a:pt x="1987" y="23366"/>
                  </a:lnTo>
                  <a:lnTo>
                    <a:pt x="2055" y="23434"/>
                  </a:lnTo>
                  <a:lnTo>
                    <a:pt x="2156" y="23467"/>
                  </a:lnTo>
                  <a:lnTo>
                    <a:pt x="2358" y="23467"/>
                  </a:lnTo>
                  <a:lnTo>
                    <a:pt x="2425" y="23434"/>
                  </a:lnTo>
                  <a:lnTo>
                    <a:pt x="2593" y="23299"/>
                  </a:lnTo>
                  <a:lnTo>
                    <a:pt x="2762" y="23097"/>
                  </a:lnTo>
                  <a:lnTo>
                    <a:pt x="2896" y="22895"/>
                  </a:lnTo>
                  <a:lnTo>
                    <a:pt x="2964" y="22626"/>
                  </a:lnTo>
                  <a:lnTo>
                    <a:pt x="3031" y="22558"/>
                  </a:lnTo>
                  <a:lnTo>
                    <a:pt x="3031" y="22525"/>
                  </a:lnTo>
                  <a:lnTo>
                    <a:pt x="3031" y="22457"/>
                  </a:lnTo>
                  <a:lnTo>
                    <a:pt x="2997" y="22424"/>
                  </a:lnTo>
                  <a:lnTo>
                    <a:pt x="2997" y="22356"/>
                  </a:lnTo>
                  <a:lnTo>
                    <a:pt x="2964" y="22323"/>
                  </a:lnTo>
                  <a:lnTo>
                    <a:pt x="2627" y="21582"/>
                  </a:lnTo>
                  <a:lnTo>
                    <a:pt x="2324" y="20808"/>
                  </a:lnTo>
                  <a:lnTo>
                    <a:pt x="2122" y="20033"/>
                  </a:lnTo>
                  <a:lnTo>
                    <a:pt x="1920" y="19259"/>
                  </a:lnTo>
                  <a:lnTo>
                    <a:pt x="1853" y="18788"/>
                  </a:lnTo>
                  <a:lnTo>
                    <a:pt x="1785" y="18350"/>
                  </a:lnTo>
                  <a:lnTo>
                    <a:pt x="1718" y="17407"/>
                  </a:lnTo>
                  <a:lnTo>
                    <a:pt x="1684" y="16498"/>
                  </a:lnTo>
                  <a:lnTo>
                    <a:pt x="1617" y="15555"/>
                  </a:lnTo>
                  <a:lnTo>
                    <a:pt x="1583" y="15488"/>
                  </a:lnTo>
                  <a:lnTo>
                    <a:pt x="1617" y="15488"/>
                  </a:lnTo>
                  <a:lnTo>
                    <a:pt x="1785" y="15623"/>
                  </a:lnTo>
                  <a:lnTo>
                    <a:pt x="2021" y="15757"/>
                  </a:lnTo>
                  <a:lnTo>
                    <a:pt x="2257" y="15825"/>
                  </a:lnTo>
                  <a:lnTo>
                    <a:pt x="2391" y="15858"/>
                  </a:lnTo>
                  <a:lnTo>
                    <a:pt x="2526" y="15858"/>
                  </a:lnTo>
                  <a:lnTo>
                    <a:pt x="2526" y="16498"/>
                  </a:lnTo>
                  <a:lnTo>
                    <a:pt x="2593" y="17104"/>
                  </a:lnTo>
                  <a:lnTo>
                    <a:pt x="2964" y="19798"/>
                  </a:lnTo>
                  <a:lnTo>
                    <a:pt x="3031" y="20370"/>
                  </a:lnTo>
                  <a:lnTo>
                    <a:pt x="3132" y="20942"/>
                  </a:lnTo>
                  <a:lnTo>
                    <a:pt x="3031" y="21010"/>
                  </a:lnTo>
                  <a:lnTo>
                    <a:pt x="2964" y="21077"/>
                  </a:lnTo>
                  <a:lnTo>
                    <a:pt x="2829" y="21279"/>
                  </a:lnTo>
                  <a:lnTo>
                    <a:pt x="2694" y="21481"/>
                  </a:lnTo>
                  <a:lnTo>
                    <a:pt x="2694" y="21582"/>
                  </a:lnTo>
                  <a:lnTo>
                    <a:pt x="2694" y="21683"/>
                  </a:lnTo>
                  <a:lnTo>
                    <a:pt x="2728" y="21717"/>
                  </a:lnTo>
                  <a:lnTo>
                    <a:pt x="2762" y="21750"/>
                  </a:lnTo>
                  <a:lnTo>
                    <a:pt x="2795" y="21750"/>
                  </a:lnTo>
                  <a:lnTo>
                    <a:pt x="2829" y="21717"/>
                  </a:lnTo>
                  <a:lnTo>
                    <a:pt x="3031" y="21414"/>
                  </a:lnTo>
                  <a:lnTo>
                    <a:pt x="3199" y="21212"/>
                  </a:lnTo>
                  <a:lnTo>
                    <a:pt x="3334" y="21515"/>
                  </a:lnTo>
                  <a:lnTo>
                    <a:pt x="3502" y="21818"/>
                  </a:lnTo>
                  <a:lnTo>
                    <a:pt x="3637" y="21952"/>
                  </a:lnTo>
                  <a:lnTo>
                    <a:pt x="3772" y="22053"/>
                  </a:lnTo>
                  <a:lnTo>
                    <a:pt x="3940" y="22154"/>
                  </a:lnTo>
                  <a:lnTo>
                    <a:pt x="4108" y="22222"/>
                  </a:lnTo>
                  <a:lnTo>
                    <a:pt x="4479" y="22323"/>
                  </a:lnTo>
                  <a:lnTo>
                    <a:pt x="4849" y="22390"/>
                  </a:lnTo>
                  <a:lnTo>
                    <a:pt x="4883" y="22491"/>
                  </a:lnTo>
                  <a:lnTo>
                    <a:pt x="4916" y="22525"/>
                  </a:lnTo>
                  <a:lnTo>
                    <a:pt x="4950" y="22558"/>
                  </a:lnTo>
                  <a:lnTo>
                    <a:pt x="5051" y="22558"/>
                  </a:lnTo>
                  <a:lnTo>
                    <a:pt x="5118" y="22525"/>
                  </a:lnTo>
                  <a:lnTo>
                    <a:pt x="5118" y="22457"/>
                  </a:lnTo>
                  <a:lnTo>
                    <a:pt x="5118" y="22424"/>
                  </a:lnTo>
                  <a:lnTo>
                    <a:pt x="5051" y="22087"/>
                  </a:lnTo>
                  <a:lnTo>
                    <a:pt x="5118" y="22222"/>
                  </a:lnTo>
                  <a:lnTo>
                    <a:pt x="5186" y="22289"/>
                  </a:lnTo>
                  <a:lnTo>
                    <a:pt x="5253" y="22323"/>
                  </a:lnTo>
                  <a:lnTo>
                    <a:pt x="5354" y="22289"/>
                  </a:lnTo>
                  <a:lnTo>
                    <a:pt x="5388" y="22255"/>
                  </a:lnTo>
                  <a:lnTo>
                    <a:pt x="5388" y="22154"/>
                  </a:lnTo>
                  <a:lnTo>
                    <a:pt x="5354" y="22087"/>
                  </a:lnTo>
                  <a:lnTo>
                    <a:pt x="5253" y="22020"/>
                  </a:lnTo>
                  <a:lnTo>
                    <a:pt x="5186" y="21885"/>
                  </a:lnTo>
                  <a:lnTo>
                    <a:pt x="5152" y="21683"/>
                  </a:lnTo>
                  <a:lnTo>
                    <a:pt x="5118" y="21481"/>
                  </a:lnTo>
                  <a:lnTo>
                    <a:pt x="5051" y="20808"/>
                  </a:lnTo>
                  <a:lnTo>
                    <a:pt x="4984" y="19899"/>
                  </a:lnTo>
                  <a:lnTo>
                    <a:pt x="4916" y="18990"/>
                  </a:lnTo>
                  <a:lnTo>
                    <a:pt x="4782" y="17744"/>
                  </a:lnTo>
                  <a:lnTo>
                    <a:pt x="4613" y="16532"/>
                  </a:lnTo>
                  <a:lnTo>
                    <a:pt x="4479" y="15286"/>
                  </a:lnTo>
                  <a:lnTo>
                    <a:pt x="4445" y="14680"/>
                  </a:lnTo>
                  <a:lnTo>
                    <a:pt x="4411" y="14074"/>
                  </a:lnTo>
                  <a:lnTo>
                    <a:pt x="4378" y="14007"/>
                  </a:lnTo>
                  <a:lnTo>
                    <a:pt x="4344" y="13973"/>
                  </a:lnTo>
                  <a:lnTo>
                    <a:pt x="4277" y="14007"/>
                  </a:lnTo>
                  <a:lnTo>
                    <a:pt x="4243" y="14074"/>
                  </a:lnTo>
                  <a:lnTo>
                    <a:pt x="4209" y="14747"/>
                  </a:lnTo>
                  <a:lnTo>
                    <a:pt x="4243" y="15421"/>
                  </a:lnTo>
                  <a:lnTo>
                    <a:pt x="4310" y="16094"/>
                  </a:lnTo>
                  <a:lnTo>
                    <a:pt x="4378" y="16801"/>
                  </a:lnTo>
                  <a:lnTo>
                    <a:pt x="4546" y="18148"/>
                  </a:lnTo>
                  <a:lnTo>
                    <a:pt x="4647" y="18855"/>
                  </a:lnTo>
                  <a:lnTo>
                    <a:pt x="4681" y="19528"/>
                  </a:lnTo>
                  <a:lnTo>
                    <a:pt x="4775" y="20470"/>
                  </a:lnTo>
                  <a:lnTo>
                    <a:pt x="4411" y="18619"/>
                  </a:lnTo>
                  <a:lnTo>
                    <a:pt x="4243" y="17542"/>
                  </a:lnTo>
                  <a:lnTo>
                    <a:pt x="4142" y="16464"/>
                  </a:lnTo>
                  <a:lnTo>
                    <a:pt x="4075" y="15387"/>
                  </a:lnTo>
                  <a:lnTo>
                    <a:pt x="4041" y="14310"/>
                  </a:lnTo>
                  <a:lnTo>
                    <a:pt x="4075" y="14242"/>
                  </a:lnTo>
                  <a:lnTo>
                    <a:pt x="4041" y="14141"/>
                  </a:lnTo>
                  <a:lnTo>
                    <a:pt x="4007" y="14108"/>
                  </a:lnTo>
                  <a:lnTo>
                    <a:pt x="3974" y="14074"/>
                  </a:lnTo>
                  <a:lnTo>
                    <a:pt x="3906" y="14074"/>
                  </a:lnTo>
                  <a:lnTo>
                    <a:pt x="3873" y="14108"/>
                  </a:lnTo>
                  <a:lnTo>
                    <a:pt x="3704" y="14108"/>
                  </a:lnTo>
                  <a:lnTo>
                    <a:pt x="3536" y="14141"/>
                  </a:lnTo>
                  <a:lnTo>
                    <a:pt x="3368" y="14209"/>
                  </a:lnTo>
                  <a:lnTo>
                    <a:pt x="3199" y="14276"/>
                  </a:lnTo>
                  <a:lnTo>
                    <a:pt x="3031" y="14411"/>
                  </a:lnTo>
                  <a:lnTo>
                    <a:pt x="2829" y="14579"/>
                  </a:lnTo>
                  <a:lnTo>
                    <a:pt x="2694" y="14747"/>
                  </a:lnTo>
                  <a:lnTo>
                    <a:pt x="2627" y="14949"/>
                  </a:lnTo>
                  <a:lnTo>
                    <a:pt x="2627" y="15017"/>
                  </a:lnTo>
                  <a:lnTo>
                    <a:pt x="2560" y="15286"/>
                  </a:lnTo>
                  <a:lnTo>
                    <a:pt x="2526" y="15589"/>
                  </a:lnTo>
                  <a:lnTo>
                    <a:pt x="2425" y="15589"/>
                  </a:lnTo>
                  <a:lnTo>
                    <a:pt x="2290" y="15555"/>
                  </a:lnTo>
                  <a:lnTo>
                    <a:pt x="2156" y="15522"/>
                  </a:lnTo>
                  <a:lnTo>
                    <a:pt x="1920" y="15421"/>
                  </a:lnTo>
                  <a:lnTo>
                    <a:pt x="1785" y="15387"/>
                  </a:lnTo>
                  <a:lnTo>
                    <a:pt x="1651" y="15353"/>
                  </a:lnTo>
                  <a:lnTo>
                    <a:pt x="1617" y="15387"/>
                  </a:lnTo>
                  <a:lnTo>
                    <a:pt x="1583" y="15421"/>
                  </a:lnTo>
                  <a:lnTo>
                    <a:pt x="1415" y="13670"/>
                  </a:lnTo>
                  <a:lnTo>
                    <a:pt x="1348" y="12795"/>
                  </a:lnTo>
                  <a:lnTo>
                    <a:pt x="1314" y="11919"/>
                  </a:lnTo>
                  <a:lnTo>
                    <a:pt x="1314" y="10943"/>
                  </a:lnTo>
                  <a:lnTo>
                    <a:pt x="1381" y="10000"/>
                  </a:lnTo>
                  <a:lnTo>
                    <a:pt x="1482" y="9024"/>
                  </a:lnTo>
                  <a:lnTo>
                    <a:pt x="1516" y="8047"/>
                  </a:lnTo>
                  <a:lnTo>
                    <a:pt x="1550" y="8014"/>
                  </a:lnTo>
                  <a:lnTo>
                    <a:pt x="1550" y="7980"/>
                  </a:lnTo>
                  <a:lnTo>
                    <a:pt x="1516" y="7913"/>
                  </a:lnTo>
                  <a:lnTo>
                    <a:pt x="1482" y="7879"/>
                  </a:lnTo>
                  <a:lnTo>
                    <a:pt x="1415" y="7879"/>
                  </a:lnTo>
                  <a:lnTo>
                    <a:pt x="1617" y="7206"/>
                  </a:lnTo>
                  <a:lnTo>
                    <a:pt x="1886" y="6566"/>
                  </a:lnTo>
                  <a:lnTo>
                    <a:pt x="2189" y="5994"/>
                  </a:lnTo>
                  <a:lnTo>
                    <a:pt x="2560" y="5421"/>
                  </a:lnTo>
                  <a:lnTo>
                    <a:pt x="2997" y="4883"/>
                  </a:lnTo>
                  <a:lnTo>
                    <a:pt x="3435" y="4411"/>
                  </a:lnTo>
                  <a:lnTo>
                    <a:pt x="3940" y="3940"/>
                  </a:lnTo>
                  <a:lnTo>
                    <a:pt x="4479" y="3502"/>
                  </a:lnTo>
                  <a:lnTo>
                    <a:pt x="5085" y="3098"/>
                  </a:lnTo>
                  <a:lnTo>
                    <a:pt x="5724" y="2762"/>
                  </a:lnTo>
                  <a:lnTo>
                    <a:pt x="6398" y="2492"/>
                  </a:lnTo>
                  <a:lnTo>
                    <a:pt x="7071" y="2256"/>
                  </a:lnTo>
                  <a:lnTo>
                    <a:pt x="7745" y="2088"/>
                  </a:lnTo>
                  <a:lnTo>
                    <a:pt x="8452" y="1953"/>
                  </a:lnTo>
                  <a:lnTo>
                    <a:pt x="9159" y="1852"/>
                  </a:lnTo>
                  <a:lnTo>
                    <a:pt x="9899" y="1785"/>
                  </a:lnTo>
                  <a:lnTo>
                    <a:pt x="10707" y="1785"/>
                  </a:lnTo>
                  <a:lnTo>
                    <a:pt x="11482" y="1819"/>
                  </a:lnTo>
                  <a:lnTo>
                    <a:pt x="12256" y="1920"/>
                  </a:lnTo>
                  <a:lnTo>
                    <a:pt x="13030" y="2054"/>
                  </a:lnTo>
                  <a:lnTo>
                    <a:pt x="13737" y="2256"/>
                  </a:lnTo>
                  <a:lnTo>
                    <a:pt x="14478" y="2526"/>
                  </a:lnTo>
                  <a:lnTo>
                    <a:pt x="15185" y="2863"/>
                  </a:lnTo>
                  <a:lnTo>
                    <a:pt x="15892" y="3267"/>
                  </a:lnTo>
                  <a:lnTo>
                    <a:pt x="16566" y="3704"/>
                  </a:lnTo>
                  <a:lnTo>
                    <a:pt x="17172" y="4142"/>
                  </a:lnTo>
                  <a:lnTo>
                    <a:pt x="17778" y="4647"/>
                  </a:lnTo>
                  <a:lnTo>
                    <a:pt x="18081" y="4916"/>
                  </a:lnTo>
                  <a:lnTo>
                    <a:pt x="18350" y="5186"/>
                  </a:lnTo>
                  <a:lnTo>
                    <a:pt x="18821" y="5758"/>
                  </a:lnTo>
                  <a:lnTo>
                    <a:pt x="19057" y="6061"/>
                  </a:lnTo>
                  <a:lnTo>
                    <a:pt x="19259" y="6398"/>
                  </a:lnTo>
                  <a:lnTo>
                    <a:pt x="19360" y="6566"/>
                  </a:lnTo>
                  <a:lnTo>
                    <a:pt x="19360" y="6061"/>
                  </a:lnTo>
                  <a:lnTo>
                    <a:pt x="19124" y="5657"/>
                  </a:lnTo>
                  <a:lnTo>
                    <a:pt x="18889" y="5354"/>
                  </a:lnTo>
                  <a:lnTo>
                    <a:pt x="18619" y="5051"/>
                  </a:lnTo>
                  <a:lnTo>
                    <a:pt x="18047" y="4512"/>
                  </a:lnTo>
                  <a:lnTo>
                    <a:pt x="17778" y="4243"/>
                  </a:lnTo>
                  <a:lnTo>
                    <a:pt x="17475" y="4007"/>
                  </a:lnTo>
                  <a:lnTo>
                    <a:pt x="16801" y="3536"/>
                  </a:lnTo>
                  <a:lnTo>
                    <a:pt x="16128" y="3098"/>
                  </a:lnTo>
                  <a:lnTo>
                    <a:pt x="15455" y="2728"/>
                  </a:lnTo>
                  <a:lnTo>
                    <a:pt x="15084" y="2526"/>
                  </a:lnTo>
                  <a:lnTo>
                    <a:pt x="14714" y="2324"/>
                  </a:lnTo>
                  <a:lnTo>
                    <a:pt x="13973" y="2054"/>
                  </a:lnTo>
                  <a:lnTo>
                    <a:pt x="13199" y="1819"/>
                  </a:lnTo>
                  <a:lnTo>
                    <a:pt x="12424" y="1684"/>
                  </a:lnTo>
                  <a:lnTo>
                    <a:pt x="11616" y="1583"/>
                  </a:lnTo>
                  <a:lnTo>
                    <a:pt x="10808" y="1549"/>
                  </a:lnTo>
                  <a:lnTo>
                    <a:pt x="10000" y="1549"/>
                  </a:lnTo>
                  <a:lnTo>
                    <a:pt x="9192" y="1617"/>
                  </a:lnTo>
                  <a:lnTo>
                    <a:pt x="8519" y="1684"/>
                  </a:lnTo>
                  <a:lnTo>
                    <a:pt x="7846" y="1819"/>
                  </a:lnTo>
                  <a:lnTo>
                    <a:pt x="7172" y="1987"/>
                  </a:lnTo>
                  <a:lnTo>
                    <a:pt x="6532" y="2189"/>
                  </a:lnTo>
                  <a:lnTo>
                    <a:pt x="5926" y="2459"/>
                  </a:lnTo>
                  <a:lnTo>
                    <a:pt x="5287" y="2728"/>
                  </a:lnTo>
                  <a:lnTo>
                    <a:pt x="4714" y="3065"/>
                  </a:lnTo>
                  <a:lnTo>
                    <a:pt x="4142" y="3469"/>
                  </a:lnTo>
                  <a:lnTo>
                    <a:pt x="3637" y="3873"/>
                  </a:lnTo>
                  <a:lnTo>
                    <a:pt x="3132" y="4344"/>
                  </a:lnTo>
                  <a:lnTo>
                    <a:pt x="2694" y="4849"/>
                  </a:lnTo>
                  <a:lnTo>
                    <a:pt x="2290" y="5388"/>
                  </a:lnTo>
                  <a:lnTo>
                    <a:pt x="1954" y="5960"/>
                  </a:lnTo>
                  <a:lnTo>
                    <a:pt x="1651" y="6566"/>
                  </a:lnTo>
                  <a:lnTo>
                    <a:pt x="1415" y="7206"/>
                  </a:lnTo>
                  <a:lnTo>
                    <a:pt x="1213" y="7879"/>
                  </a:lnTo>
                  <a:lnTo>
                    <a:pt x="1045" y="7879"/>
                  </a:lnTo>
                  <a:lnTo>
                    <a:pt x="1247" y="7273"/>
                  </a:lnTo>
                  <a:lnTo>
                    <a:pt x="1449" y="6667"/>
                  </a:lnTo>
                  <a:lnTo>
                    <a:pt x="1684" y="6061"/>
                  </a:lnTo>
                  <a:lnTo>
                    <a:pt x="1987" y="5489"/>
                  </a:lnTo>
                  <a:lnTo>
                    <a:pt x="2156" y="5186"/>
                  </a:lnTo>
                  <a:lnTo>
                    <a:pt x="2358" y="4883"/>
                  </a:lnTo>
                  <a:lnTo>
                    <a:pt x="2795" y="4310"/>
                  </a:lnTo>
                  <a:lnTo>
                    <a:pt x="3300" y="3805"/>
                  </a:lnTo>
                  <a:lnTo>
                    <a:pt x="3805" y="3267"/>
                  </a:lnTo>
                  <a:lnTo>
                    <a:pt x="4411" y="2694"/>
                  </a:lnTo>
                  <a:lnTo>
                    <a:pt x="5051" y="2155"/>
                  </a:lnTo>
                  <a:lnTo>
                    <a:pt x="5388" y="1920"/>
                  </a:lnTo>
                  <a:lnTo>
                    <a:pt x="5724" y="1718"/>
                  </a:lnTo>
                  <a:lnTo>
                    <a:pt x="6095" y="1516"/>
                  </a:lnTo>
                  <a:lnTo>
                    <a:pt x="6499" y="1347"/>
                  </a:lnTo>
                  <a:lnTo>
                    <a:pt x="7240" y="1145"/>
                  </a:lnTo>
                  <a:lnTo>
                    <a:pt x="8014" y="1011"/>
                  </a:lnTo>
                  <a:lnTo>
                    <a:pt x="8822" y="876"/>
                  </a:lnTo>
                  <a:lnTo>
                    <a:pt x="9596" y="809"/>
                  </a:lnTo>
                  <a:lnTo>
                    <a:pt x="10337" y="775"/>
                  </a:lnTo>
                  <a:lnTo>
                    <a:pt x="11078" y="775"/>
                  </a:lnTo>
                  <a:lnTo>
                    <a:pt x="11818" y="809"/>
                  </a:lnTo>
                  <a:lnTo>
                    <a:pt x="12559" y="910"/>
                  </a:lnTo>
                  <a:lnTo>
                    <a:pt x="13300" y="1044"/>
                  </a:lnTo>
                  <a:lnTo>
                    <a:pt x="14040" y="1213"/>
                  </a:lnTo>
                  <a:lnTo>
                    <a:pt x="14747" y="1448"/>
                  </a:lnTo>
                  <a:lnTo>
                    <a:pt x="15421" y="1751"/>
                  </a:lnTo>
                  <a:lnTo>
                    <a:pt x="16162" y="2088"/>
                  </a:lnTo>
                  <a:lnTo>
                    <a:pt x="16835" y="2526"/>
                  </a:lnTo>
                  <a:lnTo>
                    <a:pt x="17475" y="2964"/>
                  </a:lnTo>
                  <a:lnTo>
                    <a:pt x="18114" y="3469"/>
                  </a:lnTo>
                  <a:lnTo>
                    <a:pt x="18619" y="3940"/>
                  </a:lnTo>
                  <a:lnTo>
                    <a:pt x="19158" y="4411"/>
                  </a:lnTo>
                  <a:lnTo>
                    <a:pt x="19360" y="4580"/>
                  </a:lnTo>
                  <a:lnTo>
                    <a:pt x="19360" y="4243"/>
                  </a:lnTo>
                  <a:lnTo>
                    <a:pt x="19124" y="4075"/>
                  </a:lnTo>
                  <a:lnTo>
                    <a:pt x="18788" y="3772"/>
                  </a:lnTo>
                  <a:lnTo>
                    <a:pt x="18451" y="3469"/>
                  </a:lnTo>
                  <a:lnTo>
                    <a:pt x="17744" y="2896"/>
                  </a:lnTo>
                  <a:lnTo>
                    <a:pt x="17138" y="2425"/>
                  </a:lnTo>
                  <a:lnTo>
                    <a:pt x="16465" y="2054"/>
                  </a:lnTo>
                  <a:lnTo>
                    <a:pt x="15791" y="1684"/>
                  </a:lnTo>
                  <a:lnTo>
                    <a:pt x="15118" y="1381"/>
                  </a:lnTo>
                  <a:lnTo>
                    <a:pt x="14343" y="1112"/>
                  </a:lnTo>
                  <a:lnTo>
                    <a:pt x="13603" y="876"/>
                  </a:lnTo>
                  <a:lnTo>
                    <a:pt x="12828" y="741"/>
                  </a:lnTo>
                  <a:lnTo>
                    <a:pt x="12054" y="640"/>
                  </a:lnTo>
                  <a:lnTo>
                    <a:pt x="11246" y="573"/>
                  </a:lnTo>
                  <a:lnTo>
                    <a:pt x="10472" y="573"/>
                  </a:lnTo>
                  <a:lnTo>
                    <a:pt x="9664" y="640"/>
                  </a:lnTo>
                  <a:lnTo>
                    <a:pt x="8889" y="708"/>
                  </a:lnTo>
                  <a:lnTo>
                    <a:pt x="8182" y="809"/>
                  </a:lnTo>
                  <a:lnTo>
                    <a:pt x="7442" y="943"/>
                  </a:lnTo>
                  <a:lnTo>
                    <a:pt x="6735" y="1112"/>
                  </a:lnTo>
                  <a:lnTo>
                    <a:pt x="6061" y="1347"/>
                  </a:lnTo>
                  <a:lnTo>
                    <a:pt x="5724" y="1516"/>
                  </a:lnTo>
                  <a:lnTo>
                    <a:pt x="5388" y="1684"/>
                  </a:lnTo>
                  <a:lnTo>
                    <a:pt x="5085" y="1920"/>
                  </a:lnTo>
                  <a:lnTo>
                    <a:pt x="4782" y="2155"/>
                  </a:lnTo>
                  <a:lnTo>
                    <a:pt x="4243" y="2661"/>
                  </a:lnTo>
                  <a:lnTo>
                    <a:pt x="3704" y="3166"/>
                  </a:lnTo>
                  <a:lnTo>
                    <a:pt x="3199" y="3637"/>
                  </a:lnTo>
                  <a:lnTo>
                    <a:pt x="2762" y="4142"/>
                  </a:lnTo>
                  <a:lnTo>
                    <a:pt x="2324" y="4647"/>
                  </a:lnTo>
                  <a:lnTo>
                    <a:pt x="1954" y="5219"/>
                  </a:lnTo>
                  <a:lnTo>
                    <a:pt x="1617" y="5859"/>
                  </a:lnTo>
                  <a:lnTo>
                    <a:pt x="1314" y="6499"/>
                  </a:lnTo>
                  <a:lnTo>
                    <a:pt x="1078" y="7206"/>
                  </a:lnTo>
                  <a:lnTo>
                    <a:pt x="910" y="7879"/>
                  </a:lnTo>
                  <a:lnTo>
                    <a:pt x="809" y="7879"/>
                  </a:lnTo>
                  <a:lnTo>
                    <a:pt x="1011" y="7138"/>
                  </a:lnTo>
                  <a:lnTo>
                    <a:pt x="1247" y="6398"/>
                  </a:lnTo>
                  <a:lnTo>
                    <a:pt x="1550" y="5657"/>
                  </a:lnTo>
                  <a:lnTo>
                    <a:pt x="1920" y="4950"/>
                  </a:lnTo>
                  <a:lnTo>
                    <a:pt x="2088" y="4613"/>
                  </a:lnTo>
                  <a:lnTo>
                    <a:pt x="2324" y="4310"/>
                  </a:lnTo>
                  <a:lnTo>
                    <a:pt x="2526" y="4007"/>
                  </a:lnTo>
                  <a:lnTo>
                    <a:pt x="2762" y="3738"/>
                  </a:lnTo>
                  <a:lnTo>
                    <a:pt x="3300" y="3199"/>
                  </a:lnTo>
                  <a:lnTo>
                    <a:pt x="3873" y="2694"/>
                  </a:lnTo>
                  <a:lnTo>
                    <a:pt x="4479" y="2223"/>
                  </a:lnTo>
                  <a:lnTo>
                    <a:pt x="5085" y="1751"/>
                  </a:lnTo>
                  <a:lnTo>
                    <a:pt x="5388" y="1549"/>
                  </a:lnTo>
                  <a:lnTo>
                    <a:pt x="5724" y="1347"/>
                  </a:lnTo>
                  <a:lnTo>
                    <a:pt x="6061" y="1179"/>
                  </a:lnTo>
                  <a:lnTo>
                    <a:pt x="6431" y="1011"/>
                  </a:lnTo>
                  <a:lnTo>
                    <a:pt x="7240" y="741"/>
                  </a:lnTo>
                  <a:lnTo>
                    <a:pt x="8048" y="539"/>
                  </a:lnTo>
                  <a:lnTo>
                    <a:pt x="8856" y="405"/>
                  </a:lnTo>
                  <a:lnTo>
                    <a:pt x="9697" y="270"/>
                  </a:lnTo>
                  <a:lnTo>
                    <a:pt x="10505" y="236"/>
                  </a:lnTo>
                  <a:lnTo>
                    <a:pt x="11347" y="236"/>
                  </a:lnTo>
                  <a:lnTo>
                    <a:pt x="12155" y="337"/>
                  </a:lnTo>
                  <a:lnTo>
                    <a:pt x="12929" y="438"/>
                  </a:lnTo>
                  <a:lnTo>
                    <a:pt x="13737" y="640"/>
                  </a:lnTo>
                  <a:lnTo>
                    <a:pt x="14512" y="876"/>
                  </a:lnTo>
                  <a:lnTo>
                    <a:pt x="15253" y="1145"/>
                  </a:lnTo>
                  <a:lnTo>
                    <a:pt x="16027" y="1482"/>
                  </a:lnTo>
                  <a:lnTo>
                    <a:pt x="16667" y="1819"/>
                  </a:lnTo>
                  <a:lnTo>
                    <a:pt x="17306" y="2223"/>
                  </a:lnTo>
                  <a:lnTo>
                    <a:pt x="17879" y="2661"/>
                  </a:lnTo>
                  <a:lnTo>
                    <a:pt x="18451" y="3166"/>
                  </a:lnTo>
                  <a:lnTo>
                    <a:pt x="19360" y="4041"/>
                  </a:lnTo>
                  <a:lnTo>
                    <a:pt x="19360" y="3671"/>
                  </a:lnTo>
                  <a:lnTo>
                    <a:pt x="18754" y="3098"/>
                  </a:lnTo>
                  <a:lnTo>
                    <a:pt x="18148" y="2560"/>
                  </a:lnTo>
                  <a:lnTo>
                    <a:pt x="17879" y="2290"/>
                  </a:lnTo>
                  <a:lnTo>
                    <a:pt x="17542" y="2088"/>
                  </a:lnTo>
                  <a:lnTo>
                    <a:pt x="16902" y="1684"/>
                  </a:lnTo>
                  <a:lnTo>
                    <a:pt x="16229" y="1314"/>
                  </a:lnTo>
                  <a:lnTo>
                    <a:pt x="15556" y="1011"/>
                  </a:lnTo>
                  <a:lnTo>
                    <a:pt x="14781" y="708"/>
                  </a:lnTo>
                  <a:lnTo>
                    <a:pt x="14007" y="438"/>
                  </a:lnTo>
                  <a:lnTo>
                    <a:pt x="13232" y="236"/>
                  </a:lnTo>
                  <a:lnTo>
                    <a:pt x="12424" y="102"/>
                  </a:lnTo>
                  <a:lnTo>
                    <a:pt x="11616" y="34"/>
                  </a:lnTo>
                  <a:lnTo>
                    <a:pt x="10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5968142" y="2078623"/>
              <a:ext cx="50" cy="5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6460221" y="2456866"/>
              <a:ext cx="394996" cy="518873"/>
            </a:xfrm>
            <a:custGeom>
              <a:avLst/>
              <a:gdLst/>
              <a:ahLst/>
              <a:cxnLst/>
              <a:rect l="l" t="t" r="r" b="b"/>
              <a:pathLst>
                <a:path w="7946" h="10438" extrusionOk="0">
                  <a:moveTo>
                    <a:pt x="4647" y="1246"/>
                  </a:moveTo>
                  <a:lnTo>
                    <a:pt x="4546" y="1280"/>
                  </a:lnTo>
                  <a:lnTo>
                    <a:pt x="4512" y="1347"/>
                  </a:lnTo>
                  <a:lnTo>
                    <a:pt x="4546" y="1381"/>
                  </a:lnTo>
                  <a:lnTo>
                    <a:pt x="4579" y="1448"/>
                  </a:lnTo>
                  <a:lnTo>
                    <a:pt x="4613" y="1482"/>
                  </a:lnTo>
                  <a:lnTo>
                    <a:pt x="4680" y="1516"/>
                  </a:lnTo>
                  <a:lnTo>
                    <a:pt x="4748" y="1516"/>
                  </a:lnTo>
                  <a:lnTo>
                    <a:pt x="4815" y="1549"/>
                  </a:lnTo>
                  <a:lnTo>
                    <a:pt x="4916" y="1650"/>
                  </a:lnTo>
                  <a:lnTo>
                    <a:pt x="4983" y="1819"/>
                  </a:lnTo>
                  <a:lnTo>
                    <a:pt x="5017" y="2021"/>
                  </a:lnTo>
                  <a:lnTo>
                    <a:pt x="5017" y="2391"/>
                  </a:lnTo>
                  <a:lnTo>
                    <a:pt x="4983" y="2694"/>
                  </a:lnTo>
                  <a:lnTo>
                    <a:pt x="4950" y="2930"/>
                  </a:lnTo>
                  <a:lnTo>
                    <a:pt x="4849" y="3199"/>
                  </a:lnTo>
                  <a:lnTo>
                    <a:pt x="4647" y="3671"/>
                  </a:lnTo>
                  <a:lnTo>
                    <a:pt x="4377" y="4142"/>
                  </a:lnTo>
                  <a:lnTo>
                    <a:pt x="4074" y="4580"/>
                  </a:lnTo>
                  <a:lnTo>
                    <a:pt x="3468" y="5455"/>
                  </a:lnTo>
                  <a:lnTo>
                    <a:pt x="2862" y="6330"/>
                  </a:lnTo>
                  <a:lnTo>
                    <a:pt x="2222" y="7172"/>
                  </a:lnTo>
                  <a:lnTo>
                    <a:pt x="1515" y="7980"/>
                  </a:lnTo>
                  <a:lnTo>
                    <a:pt x="1515" y="8014"/>
                  </a:lnTo>
                  <a:lnTo>
                    <a:pt x="1313" y="8115"/>
                  </a:lnTo>
                  <a:lnTo>
                    <a:pt x="1078" y="8148"/>
                  </a:lnTo>
                  <a:lnTo>
                    <a:pt x="876" y="8115"/>
                  </a:lnTo>
                  <a:lnTo>
                    <a:pt x="640" y="8081"/>
                  </a:lnTo>
                  <a:lnTo>
                    <a:pt x="337" y="8014"/>
                  </a:lnTo>
                  <a:lnTo>
                    <a:pt x="202" y="8014"/>
                  </a:lnTo>
                  <a:lnTo>
                    <a:pt x="34" y="8047"/>
                  </a:lnTo>
                  <a:lnTo>
                    <a:pt x="0" y="8047"/>
                  </a:lnTo>
                  <a:lnTo>
                    <a:pt x="0" y="8081"/>
                  </a:lnTo>
                  <a:lnTo>
                    <a:pt x="0" y="8148"/>
                  </a:lnTo>
                  <a:lnTo>
                    <a:pt x="34" y="8148"/>
                  </a:lnTo>
                  <a:lnTo>
                    <a:pt x="472" y="8317"/>
                  </a:lnTo>
                  <a:lnTo>
                    <a:pt x="707" y="8350"/>
                  </a:lnTo>
                  <a:lnTo>
                    <a:pt x="943" y="8384"/>
                  </a:lnTo>
                  <a:lnTo>
                    <a:pt x="1179" y="8384"/>
                  </a:lnTo>
                  <a:lnTo>
                    <a:pt x="1381" y="8350"/>
                  </a:lnTo>
                  <a:lnTo>
                    <a:pt x="1583" y="8249"/>
                  </a:lnTo>
                  <a:lnTo>
                    <a:pt x="1785" y="8115"/>
                  </a:lnTo>
                  <a:lnTo>
                    <a:pt x="1818" y="8047"/>
                  </a:lnTo>
                  <a:lnTo>
                    <a:pt x="1785" y="7980"/>
                  </a:lnTo>
                  <a:lnTo>
                    <a:pt x="1987" y="7778"/>
                  </a:lnTo>
                  <a:lnTo>
                    <a:pt x="2323" y="7408"/>
                  </a:lnTo>
                  <a:lnTo>
                    <a:pt x="2660" y="7037"/>
                  </a:lnTo>
                  <a:lnTo>
                    <a:pt x="3232" y="6229"/>
                  </a:lnTo>
                  <a:lnTo>
                    <a:pt x="3940" y="5219"/>
                  </a:lnTo>
                  <a:lnTo>
                    <a:pt x="4613" y="4209"/>
                  </a:lnTo>
                  <a:lnTo>
                    <a:pt x="4815" y="3805"/>
                  </a:lnTo>
                  <a:lnTo>
                    <a:pt x="5017" y="3401"/>
                  </a:lnTo>
                  <a:lnTo>
                    <a:pt x="5185" y="3469"/>
                  </a:lnTo>
                  <a:lnTo>
                    <a:pt x="5354" y="3502"/>
                  </a:lnTo>
                  <a:lnTo>
                    <a:pt x="5522" y="3502"/>
                  </a:lnTo>
                  <a:lnTo>
                    <a:pt x="5724" y="3469"/>
                  </a:lnTo>
                  <a:lnTo>
                    <a:pt x="5892" y="3435"/>
                  </a:lnTo>
                  <a:lnTo>
                    <a:pt x="5960" y="3368"/>
                  </a:lnTo>
                  <a:lnTo>
                    <a:pt x="5993" y="3300"/>
                  </a:lnTo>
                  <a:lnTo>
                    <a:pt x="6027" y="3267"/>
                  </a:lnTo>
                  <a:lnTo>
                    <a:pt x="5993" y="3233"/>
                  </a:lnTo>
                  <a:lnTo>
                    <a:pt x="5993" y="3199"/>
                  </a:lnTo>
                  <a:lnTo>
                    <a:pt x="5926" y="3166"/>
                  </a:lnTo>
                  <a:lnTo>
                    <a:pt x="5825" y="3199"/>
                  </a:lnTo>
                  <a:lnTo>
                    <a:pt x="5724" y="3233"/>
                  </a:lnTo>
                  <a:lnTo>
                    <a:pt x="5589" y="3267"/>
                  </a:lnTo>
                  <a:lnTo>
                    <a:pt x="5488" y="3300"/>
                  </a:lnTo>
                  <a:lnTo>
                    <a:pt x="5253" y="3267"/>
                  </a:lnTo>
                  <a:lnTo>
                    <a:pt x="5185" y="3233"/>
                  </a:lnTo>
                  <a:lnTo>
                    <a:pt x="5084" y="3166"/>
                  </a:lnTo>
                  <a:lnTo>
                    <a:pt x="5219" y="2795"/>
                  </a:lnTo>
                  <a:lnTo>
                    <a:pt x="5253" y="2357"/>
                  </a:lnTo>
                  <a:lnTo>
                    <a:pt x="5253" y="2189"/>
                  </a:lnTo>
                  <a:lnTo>
                    <a:pt x="5253" y="1987"/>
                  </a:lnTo>
                  <a:lnTo>
                    <a:pt x="5185" y="1819"/>
                  </a:lnTo>
                  <a:lnTo>
                    <a:pt x="5118" y="1650"/>
                  </a:lnTo>
                  <a:lnTo>
                    <a:pt x="5017" y="1448"/>
                  </a:lnTo>
                  <a:lnTo>
                    <a:pt x="4916" y="1314"/>
                  </a:lnTo>
                  <a:lnTo>
                    <a:pt x="4882" y="1280"/>
                  </a:lnTo>
                  <a:lnTo>
                    <a:pt x="4781" y="1280"/>
                  </a:lnTo>
                  <a:lnTo>
                    <a:pt x="4748" y="1246"/>
                  </a:lnTo>
                  <a:close/>
                  <a:moveTo>
                    <a:pt x="7946" y="1"/>
                  </a:moveTo>
                  <a:lnTo>
                    <a:pt x="7542" y="708"/>
                  </a:lnTo>
                  <a:lnTo>
                    <a:pt x="7138" y="1415"/>
                  </a:lnTo>
                  <a:lnTo>
                    <a:pt x="6700" y="2155"/>
                  </a:lnTo>
                  <a:lnTo>
                    <a:pt x="6263" y="2930"/>
                  </a:lnTo>
                  <a:lnTo>
                    <a:pt x="5421" y="4512"/>
                  </a:lnTo>
                  <a:lnTo>
                    <a:pt x="5017" y="5219"/>
                  </a:lnTo>
                  <a:lnTo>
                    <a:pt x="4579" y="5893"/>
                  </a:lnTo>
                  <a:lnTo>
                    <a:pt x="4108" y="6532"/>
                  </a:lnTo>
                  <a:lnTo>
                    <a:pt x="3569" y="7138"/>
                  </a:lnTo>
                  <a:lnTo>
                    <a:pt x="3098" y="7677"/>
                  </a:lnTo>
                  <a:lnTo>
                    <a:pt x="2626" y="8249"/>
                  </a:lnTo>
                  <a:lnTo>
                    <a:pt x="2626" y="8216"/>
                  </a:lnTo>
                  <a:lnTo>
                    <a:pt x="2492" y="7946"/>
                  </a:lnTo>
                  <a:lnTo>
                    <a:pt x="2424" y="7845"/>
                  </a:lnTo>
                  <a:lnTo>
                    <a:pt x="2290" y="7778"/>
                  </a:lnTo>
                  <a:lnTo>
                    <a:pt x="2155" y="7744"/>
                  </a:lnTo>
                  <a:lnTo>
                    <a:pt x="2020" y="7744"/>
                  </a:lnTo>
                  <a:lnTo>
                    <a:pt x="1987" y="7778"/>
                  </a:lnTo>
                  <a:lnTo>
                    <a:pt x="1953" y="7845"/>
                  </a:lnTo>
                  <a:lnTo>
                    <a:pt x="1953" y="7879"/>
                  </a:lnTo>
                  <a:lnTo>
                    <a:pt x="1987" y="7946"/>
                  </a:lnTo>
                  <a:lnTo>
                    <a:pt x="2054" y="7946"/>
                  </a:lnTo>
                  <a:lnTo>
                    <a:pt x="2155" y="7980"/>
                  </a:lnTo>
                  <a:lnTo>
                    <a:pt x="2222" y="7980"/>
                  </a:lnTo>
                  <a:lnTo>
                    <a:pt x="2290" y="8047"/>
                  </a:lnTo>
                  <a:lnTo>
                    <a:pt x="2357" y="8115"/>
                  </a:lnTo>
                  <a:lnTo>
                    <a:pt x="2391" y="8317"/>
                  </a:lnTo>
                  <a:lnTo>
                    <a:pt x="2424" y="8384"/>
                  </a:lnTo>
                  <a:lnTo>
                    <a:pt x="2458" y="8451"/>
                  </a:lnTo>
                  <a:lnTo>
                    <a:pt x="2121" y="8889"/>
                  </a:lnTo>
                  <a:lnTo>
                    <a:pt x="1751" y="9293"/>
                  </a:lnTo>
                  <a:lnTo>
                    <a:pt x="1717" y="9327"/>
                  </a:lnTo>
                  <a:lnTo>
                    <a:pt x="1751" y="9394"/>
                  </a:lnTo>
                  <a:lnTo>
                    <a:pt x="1684" y="9529"/>
                  </a:lnTo>
                  <a:lnTo>
                    <a:pt x="1650" y="9731"/>
                  </a:lnTo>
                  <a:lnTo>
                    <a:pt x="1650" y="9899"/>
                  </a:lnTo>
                  <a:lnTo>
                    <a:pt x="1684" y="10101"/>
                  </a:lnTo>
                  <a:lnTo>
                    <a:pt x="1751" y="10269"/>
                  </a:lnTo>
                  <a:lnTo>
                    <a:pt x="1852" y="10370"/>
                  </a:lnTo>
                  <a:lnTo>
                    <a:pt x="1987" y="10438"/>
                  </a:lnTo>
                  <a:lnTo>
                    <a:pt x="2290" y="10438"/>
                  </a:lnTo>
                  <a:lnTo>
                    <a:pt x="2424" y="10370"/>
                  </a:lnTo>
                  <a:lnTo>
                    <a:pt x="2626" y="10202"/>
                  </a:lnTo>
                  <a:lnTo>
                    <a:pt x="2997" y="9832"/>
                  </a:lnTo>
                  <a:lnTo>
                    <a:pt x="3468" y="9293"/>
                  </a:lnTo>
                  <a:lnTo>
                    <a:pt x="3906" y="8687"/>
                  </a:lnTo>
                  <a:lnTo>
                    <a:pt x="4579" y="7812"/>
                  </a:lnTo>
                  <a:lnTo>
                    <a:pt x="5320" y="6936"/>
                  </a:lnTo>
                  <a:lnTo>
                    <a:pt x="5993" y="6027"/>
                  </a:lnTo>
                  <a:lnTo>
                    <a:pt x="6330" y="5590"/>
                  </a:lnTo>
                  <a:lnTo>
                    <a:pt x="6633" y="5085"/>
                  </a:lnTo>
                  <a:lnTo>
                    <a:pt x="7239" y="3974"/>
                  </a:lnTo>
                  <a:lnTo>
                    <a:pt x="7576" y="3435"/>
                  </a:lnTo>
                  <a:lnTo>
                    <a:pt x="7946" y="2896"/>
                  </a:lnTo>
                  <a:lnTo>
                    <a:pt x="7946" y="2458"/>
                  </a:lnTo>
                  <a:lnTo>
                    <a:pt x="7306" y="3401"/>
                  </a:lnTo>
                  <a:lnTo>
                    <a:pt x="6801" y="4209"/>
                  </a:lnTo>
                  <a:lnTo>
                    <a:pt x="6330" y="5051"/>
                  </a:lnTo>
                  <a:lnTo>
                    <a:pt x="5825" y="5859"/>
                  </a:lnTo>
                  <a:lnTo>
                    <a:pt x="5556" y="6263"/>
                  </a:lnTo>
                  <a:lnTo>
                    <a:pt x="5253" y="6633"/>
                  </a:lnTo>
                  <a:lnTo>
                    <a:pt x="4344" y="7744"/>
                  </a:lnTo>
                  <a:lnTo>
                    <a:pt x="3468" y="8855"/>
                  </a:lnTo>
                  <a:lnTo>
                    <a:pt x="3064" y="9394"/>
                  </a:lnTo>
                  <a:lnTo>
                    <a:pt x="2593" y="9865"/>
                  </a:lnTo>
                  <a:lnTo>
                    <a:pt x="2391" y="10067"/>
                  </a:lnTo>
                  <a:lnTo>
                    <a:pt x="2256" y="10168"/>
                  </a:lnTo>
                  <a:lnTo>
                    <a:pt x="2121" y="10236"/>
                  </a:lnTo>
                  <a:lnTo>
                    <a:pt x="1987" y="10236"/>
                  </a:lnTo>
                  <a:lnTo>
                    <a:pt x="1919" y="10168"/>
                  </a:lnTo>
                  <a:lnTo>
                    <a:pt x="1886" y="10067"/>
                  </a:lnTo>
                  <a:lnTo>
                    <a:pt x="1852" y="9899"/>
                  </a:lnTo>
                  <a:lnTo>
                    <a:pt x="1886" y="9596"/>
                  </a:lnTo>
                  <a:lnTo>
                    <a:pt x="1919" y="9394"/>
                  </a:lnTo>
                  <a:lnTo>
                    <a:pt x="1919" y="9360"/>
                  </a:lnTo>
                  <a:lnTo>
                    <a:pt x="2155" y="9158"/>
                  </a:lnTo>
                  <a:lnTo>
                    <a:pt x="2391" y="8923"/>
                  </a:lnTo>
                  <a:lnTo>
                    <a:pt x="2795" y="8418"/>
                  </a:lnTo>
                  <a:lnTo>
                    <a:pt x="3165" y="7913"/>
                  </a:lnTo>
                  <a:lnTo>
                    <a:pt x="3569" y="7441"/>
                  </a:lnTo>
                  <a:lnTo>
                    <a:pt x="4074" y="6869"/>
                  </a:lnTo>
                  <a:lnTo>
                    <a:pt x="4546" y="6297"/>
                  </a:lnTo>
                  <a:lnTo>
                    <a:pt x="4983" y="5691"/>
                  </a:lnTo>
                  <a:lnTo>
                    <a:pt x="5354" y="5051"/>
                  </a:lnTo>
                  <a:lnTo>
                    <a:pt x="6229" y="3502"/>
                  </a:lnTo>
                  <a:lnTo>
                    <a:pt x="7071" y="1953"/>
                  </a:lnTo>
                  <a:lnTo>
                    <a:pt x="7946" y="506"/>
                  </a:lnTo>
                  <a:lnTo>
                    <a:pt x="79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3"/>
          <p:cNvGrpSpPr/>
          <p:nvPr/>
        </p:nvGrpSpPr>
        <p:grpSpPr>
          <a:xfrm>
            <a:off x="207469" y="136072"/>
            <a:ext cx="1861143" cy="1588931"/>
            <a:chOff x="155601" y="102054"/>
            <a:chExt cx="1395857" cy="1191698"/>
          </a:xfrm>
        </p:grpSpPr>
        <p:sp>
          <p:nvSpPr>
            <p:cNvPr id="284" name="Google Shape;284;p3"/>
            <p:cNvSpPr/>
            <p:nvPr/>
          </p:nvSpPr>
          <p:spPr>
            <a:xfrm>
              <a:off x="155601" y="768168"/>
              <a:ext cx="1151532" cy="525584"/>
            </a:xfrm>
            <a:custGeom>
              <a:avLst/>
              <a:gdLst/>
              <a:ahLst/>
              <a:cxnLst/>
              <a:rect l="l" t="t" r="r" b="b"/>
              <a:pathLst>
                <a:path w="23165" h="10573" extrusionOk="0">
                  <a:moveTo>
                    <a:pt x="1718" y="506"/>
                  </a:moveTo>
                  <a:lnTo>
                    <a:pt x="1853" y="539"/>
                  </a:lnTo>
                  <a:lnTo>
                    <a:pt x="2189" y="640"/>
                  </a:lnTo>
                  <a:lnTo>
                    <a:pt x="2021" y="1044"/>
                  </a:lnTo>
                  <a:lnTo>
                    <a:pt x="1853" y="1482"/>
                  </a:lnTo>
                  <a:lnTo>
                    <a:pt x="1718" y="1920"/>
                  </a:lnTo>
                  <a:lnTo>
                    <a:pt x="1583" y="2357"/>
                  </a:lnTo>
                  <a:lnTo>
                    <a:pt x="1415" y="2728"/>
                  </a:lnTo>
                  <a:lnTo>
                    <a:pt x="1314" y="3132"/>
                  </a:lnTo>
                  <a:lnTo>
                    <a:pt x="1179" y="3536"/>
                  </a:lnTo>
                  <a:lnTo>
                    <a:pt x="1112" y="3940"/>
                  </a:lnTo>
                  <a:lnTo>
                    <a:pt x="809" y="3872"/>
                  </a:lnTo>
                  <a:lnTo>
                    <a:pt x="573" y="3805"/>
                  </a:lnTo>
                  <a:lnTo>
                    <a:pt x="439" y="3704"/>
                  </a:lnTo>
                  <a:lnTo>
                    <a:pt x="371" y="3603"/>
                  </a:lnTo>
                  <a:lnTo>
                    <a:pt x="304" y="3502"/>
                  </a:lnTo>
                  <a:lnTo>
                    <a:pt x="237" y="3334"/>
                  </a:lnTo>
                  <a:lnTo>
                    <a:pt x="270" y="2997"/>
                  </a:lnTo>
                  <a:lnTo>
                    <a:pt x="304" y="2694"/>
                  </a:lnTo>
                  <a:lnTo>
                    <a:pt x="472" y="2054"/>
                  </a:lnTo>
                  <a:lnTo>
                    <a:pt x="674" y="1415"/>
                  </a:lnTo>
                  <a:lnTo>
                    <a:pt x="843" y="1112"/>
                  </a:lnTo>
                  <a:lnTo>
                    <a:pt x="1011" y="809"/>
                  </a:lnTo>
                  <a:lnTo>
                    <a:pt x="1146" y="674"/>
                  </a:lnTo>
                  <a:lnTo>
                    <a:pt x="1280" y="607"/>
                  </a:lnTo>
                  <a:lnTo>
                    <a:pt x="1415" y="539"/>
                  </a:lnTo>
                  <a:lnTo>
                    <a:pt x="1550" y="506"/>
                  </a:lnTo>
                  <a:close/>
                  <a:moveTo>
                    <a:pt x="18956" y="4815"/>
                  </a:moveTo>
                  <a:lnTo>
                    <a:pt x="19192" y="4883"/>
                  </a:lnTo>
                  <a:lnTo>
                    <a:pt x="19057" y="5152"/>
                  </a:lnTo>
                  <a:lnTo>
                    <a:pt x="18956" y="5421"/>
                  </a:lnTo>
                  <a:lnTo>
                    <a:pt x="18889" y="5691"/>
                  </a:lnTo>
                  <a:lnTo>
                    <a:pt x="18855" y="5859"/>
                  </a:lnTo>
                  <a:lnTo>
                    <a:pt x="18821" y="5994"/>
                  </a:lnTo>
                  <a:lnTo>
                    <a:pt x="18720" y="5960"/>
                  </a:lnTo>
                  <a:lnTo>
                    <a:pt x="18754" y="5926"/>
                  </a:lnTo>
                  <a:lnTo>
                    <a:pt x="18788" y="5623"/>
                  </a:lnTo>
                  <a:lnTo>
                    <a:pt x="18821" y="5287"/>
                  </a:lnTo>
                  <a:lnTo>
                    <a:pt x="18956" y="4815"/>
                  </a:lnTo>
                  <a:close/>
                  <a:moveTo>
                    <a:pt x="19394" y="4950"/>
                  </a:moveTo>
                  <a:lnTo>
                    <a:pt x="19629" y="5017"/>
                  </a:lnTo>
                  <a:lnTo>
                    <a:pt x="19427" y="5354"/>
                  </a:lnTo>
                  <a:lnTo>
                    <a:pt x="19326" y="5691"/>
                  </a:lnTo>
                  <a:lnTo>
                    <a:pt x="19259" y="5893"/>
                  </a:lnTo>
                  <a:lnTo>
                    <a:pt x="19225" y="6128"/>
                  </a:lnTo>
                  <a:lnTo>
                    <a:pt x="19057" y="6095"/>
                  </a:lnTo>
                  <a:lnTo>
                    <a:pt x="19091" y="5825"/>
                  </a:lnTo>
                  <a:lnTo>
                    <a:pt x="19158" y="5556"/>
                  </a:lnTo>
                  <a:lnTo>
                    <a:pt x="19225" y="5253"/>
                  </a:lnTo>
                  <a:lnTo>
                    <a:pt x="19293" y="5085"/>
                  </a:lnTo>
                  <a:lnTo>
                    <a:pt x="19360" y="4950"/>
                  </a:lnTo>
                  <a:close/>
                  <a:moveTo>
                    <a:pt x="19764" y="5051"/>
                  </a:moveTo>
                  <a:lnTo>
                    <a:pt x="20000" y="5118"/>
                  </a:lnTo>
                  <a:lnTo>
                    <a:pt x="19865" y="5388"/>
                  </a:lnTo>
                  <a:lnTo>
                    <a:pt x="19764" y="5691"/>
                  </a:lnTo>
                  <a:lnTo>
                    <a:pt x="19697" y="5960"/>
                  </a:lnTo>
                  <a:lnTo>
                    <a:pt x="19629" y="6263"/>
                  </a:lnTo>
                  <a:lnTo>
                    <a:pt x="19461" y="6229"/>
                  </a:lnTo>
                  <a:lnTo>
                    <a:pt x="19495" y="5926"/>
                  </a:lnTo>
                  <a:lnTo>
                    <a:pt x="19562" y="5623"/>
                  </a:lnTo>
                  <a:lnTo>
                    <a:pt x="19629" y="5320"/>
                  </a:lnTo>
                  <a:lnTo>
                    <a:pt x="19764" y="5051"/>
                  </a:lnTo>
                  <a:close/>
                  <a:moveTo>
                    <a:pt x="20168" y="5152"/>
                  </a:moveTo>
                  <a:lnTo>
                    <a:pt x="20370" y="5219"/>
                  </a:lnTo>
                  <a:lnTo>
                    <a:pt x="20269" y="5489"/>
                  </a:lnTo>
                  <a:lnTo>
                    <a:pt x="20168" y="5792"/>
                  </a:lnTo>
                  <a:lnTo>
                    <a:pt x="20000" y="6398"/>
                  </a:lnTo>
                  <a:lnTo>
                    <a:pt x="19831" y="6330"/>
                  </a:lnTo>
                  <a:lnTo>
                    <a:pt x="19899" y="6027"/>
                  </a:lnTo>
                  <a:lnTo>
                    <a:pt x="19966" y="5758"/>
                  </a:lnTo>
                  <a:lnTo>
                    <a:pt x="20168" y="5152"/>
                  </a:lnTo>
                  <a:close/>
                  <a:moveTo>
                    <a:pt x="20538" y="5287"/>
                  </a:moveTo>
                  <a:lnTo>
                    <a:pt x="20808" y="5354"/>
                  </a:lnTo>
                  <a:lnTo>
                    <a:pt x="20740" y="5657"/>
                  </a:lnTo>
                  <a:lnTo>
                    <a:pt x="20673" y="5960"/>
                  </a:lnTo>
                  <a:lnTo>
                    <a:pt x="20572" y="6532"/>
                  </a:lnTo>
                  <a:lnTo>
                    <a:pt x="20235" y="6431"/>
                  </a:lnTo>
                  <a:lnTo>
                    <a:pt x="20336" y="6162"/>
                  </a:lnTo>
                  <a:lnTo>
                    <a:pt x="20404" y="5859"/>
                  </a:lnTo>
                  <a:lnTo>
                    <a:pt x="20538" y="5287"/>
                  </a:lnTo>
                  <a:close/>
                  <a:moveTo>
                    <a:pt x="20976" y="5421"/>
                  </a:moveTo>
                  <a:lnTo>
                    <a:pt x="21212" y="5489"/>
                  </a:lnTo>
                  <a:lnTo>
                    <a:pt x="21144" y="5724"/>
                  </a:lnTo>
                  <a:lnTo>
                    <a:pt x="21111" y="5960"/>
                  </a:lnTo>
                  <a:lnTo>
                    <a:pt x="21043" y="6330"/>
                  </a:lnTo>
                  <a:lnTo>
                    <a:pt x="21043" y="6499"/>
                  </a:lnTo>
                  <a:lnTo>
                    <a:pt x="21043" y="6667"/>
                  </a:lnTo>
                  <a:lnTo>
                    <a:pt x="20774" y="6600"/>
                  </a:lnTo>
                  <a:lnTo>
                    <a:pt x="20976" y="5421"/>
                  </a:lnTo>
                  <a:close/>
                  <a:moveTo>
                    <a:pt x="21380" y="5556"/>
                  </a:moveTo>
                  <a:lnTo>
                    <a:pt x="21447" y="5590"/>
                  </a:lnTo>
                  <a:lnTo>
                    <a:pt x="21717" y="5657"/>
                  </a:lnTo>
                  <a:lnTo>
                    <a:pt x="21582" y="5926"/>
                  </a:lnTo>
                  <a:lnTo>
                    <a:pt x="21481" y="6196"/>
                  </a:lnTo>
                  <a:lnTo>
                    <a:pt x="21380" y="6499"/>
                  </a:lnTo>
                  <a:lnTo>
                    <a:pt x="21380" y="6633"/>
                  </a:lnTo>
                  <a:lnTo>
                    <a:pt x="21380" y="6768"/>
                  </a:lnTo>
                  <a:lnTo>
                    <a:pt x="21279" y="6734"/>
                  </a:lnTo>
                  <a:lnTo>
                    <a:pt x="21279" y="6431"/>
                  </a:lnTo>
                  <a:lnTo>
                    <a:pt x="21279" y="6128"/>
                  </a:lnTo>
                  <a:lnTo>
                    <a:pt x="21313" y="5859"/>
                  </a:lnTo>
                  <a:lnTo>
                    <a:pt x="21380" y="5556"/>
                  </a:lnTo>
                  <a:close/>
                  <a:moveTo>
                    <a:pt x="21851" y="5724"/>
                  </a:moveTo>
                  <a:lnTo>
                    <a:pt x="22020" y="5792"/>
                  </a:lnTo>
                  <a:lnTo>
                    <a:pt x="21919" y="6061"/>
                  </a:lnTo>
                  <a:lnTo>
                    <a:pt x="21818" y="6297"/>
                  </a:lnTo>
                  <a:lnTo>
                    <a:pt x="21750" y="6600"/>
                  </a:lnTo>
                  <a:lnTo>
                    <a:pt x="21717" y="6869"/>
                  </a:lnTo>
                  <a:lnTo>
                    <a:pt x="21582" y="6802"/>
                  </a:lnTo>
                  <a:lnTo>
                    <a:pt x="21616" y="6566"/>
                  </a:lnTo>
                  <a:lnTo>
                    <a:pt x="21683" y="6297"/>
                  </a:lnTo>
                  <a:lnTo>
                    <a:pt x="21851" y="5724"/>
                  </a:lnTo>
                  <a:close/>
                  <a:moveTo>
                    <a:pt x="22188" y="5859"/>
                  </a:moveTo>
                  <a:lnTo>
                    <a:pt x="22424" y="5994"/>
                  </a:lnTo>
                  <a:lnTo>
                    <a:pt x="22255" y="6364"/>
                  </a:lnTo>
                  <a:lnTo>
                    <a:pt x="22154" y="6667"/>
                  </a:lnTo>
                  <a:lnTo>
                    <a:pt x="22053" y="6936"/>
                  </a:lnTo>
                  <a:lnTo>
                    <a:pt x="21885" y="6903"/>
                  </a:lnTo>
                  <a:lnTo>
                    <a:pt x="21986" y="6667"/>
                  </a:lnTo>
                  <a:lnTo>
                    <a:pt x="22053" y="6398"/>
                  </a:lnTo>
                  <a:lnTo>
                    <a:pt x="22087" y="6128"/>
                  </a:lnTo>
                  <a:lnTo>
                    <a:pt x="22188" y="5859"/>
                  </a:lnTo>
                  <a:close/>
                  <a:moveTo>
                    <a:pt x="22592" y="6095"/>
                  </a:moveTo>
                  <a:lnTo>
                    <a:pt x="22760" y="6263"/>
                  </a:lnTo>
                  <a:lnTo>
                    <a:pt x="22861" y="6431"/>
                  </a:lnTo>
                  <a:lnTo>
                    <a:pt x="22659" y="7138"/>
                  </a:lnTo>
                  <a:lnTo>
                    <a:pt x="22222" y="7004"/>
                  </a:lnTo>
                  <a:lnTo>
                    <a:pt x="22323" y="6768"/>
                  </a:lnTo>
                  <a:lnTo>
                    <a:pt x="22424" y="6499"/>
                  </a:lnTo>
                  <a:lnTo>
                    <a:pt x="22592" y="6095"/>
                  </a:lnTo>
                  <a:close/>
                  <a:moveTo>
                    <a:pt x="2627" y="203"/>
                  </a:moveTo>
                  <a:lnTo>
                    <a:pt x="2930" y="236"/>
                  </a:lnTo>
                  <a:lnTo>
                    <a:pt x="3233" y="304"/>
                  </a:lnTo>
                  <a:lnTo>
                    <a:pt x="3536" y="438"/>
                  </a:lnTo>
                  <a:lnTo>
                    <a:pt x="3805" y="573"/>
                  </a:lnTo>
                  <a:lnTo>
                    <a:pt x="4411" y="876"/>
                  </a:lnTo>
                  <a:lnTo>
                    <a:pt x="4950" y="1145"/>
                  </a:lnTo>
                  <a:lnTo>
                    <a:pt x="5287" y="1280"/>
                  </a:lnTo>
                  <a:lnTo>
                    <a:pt x="5657" y="1415"/>
                  </a:lnTo>
                  <a:lnTo>
                    <a:pt x="6364" y="1583"/>
                  </a:lnTo>
                  <a:lnTo>
                    <a:pt x="7812" y="1886"/>
                  </a:lnTo>
                  <a:lnTo>
                    <a:pt x="9563" y="2290"/>
                  </a:lnTo>
                  <a:lnTo>
                    <a:pt x="11280" y="2761"/>
                  </a:lnTo>
                  <a:lnTo>
                    <a:pt x="14747" y="3704"/>
                  </a:lnTo>
                  <a:lnTo>
                    <a:pt x="16970" y="4310"/>
                  </a:lnTo>
                  <a:lnTo>
                    <a:pt x="16768" y="4815"/>
                  </a:lnTo>
                  <a:lnTo>
                    <a:pt x="16566" y="5388"/>
                  </a:lnTo>
                  <a:lnTo>
                    <a:pt x="16431" y="5926"/>
                  </a:lnTo>
                  <a:lnTo>
                    <a:pt x="16263" y="6499"/>
                  </a:lnTo>
                  <a:lnTo>
                    <a:pt x="16094" y="7037"/>
                  </a:lnTo>
                  <a:lnTo>
                    <a:pt x="15926" y="7576"/>
                  </a:lnTo>
                  <a:lnTo>
                    <a:pt x="15825" y="8115"/>
                  </a:lnTo>
                  <a:lnTo>
                    <a:pt x="15757" y="8687"/>
                  </a:lnTo>
                  <a:lnTo>
                    <a:pt x="14579" y="8317"/>
                  </a:lnTo>
                  <a:lnTo>
                    <a:pt x="13367" y="7980"/>
                  </a:lnTo>
                  <a:lnTo>
                    <a:pt x="10977" y="7374"/>
                  </a:lnTo>
                  <a:lnTo>
                    <a:pt x="8115" y="6600"/>
                  </a:lnTo>
                  <a:lnTo>
                    <a:pt x="6667" y="6196"/>
                  </a:lnTo>
                  <a:lnTo>
                    <a:pt x="5253" y="5724"/>
                  </a:lnTo>
                  <a:lnTo>
                    <a:pt x="4782" y="5556"/>
                  </a:lnTo>
                  <a:lnTo>
                    <a:pt x="4310" y="5388"/>
                  </a:lnTo>
                  <a:lnTo>
                    <a:pt x="3300" y="4984"/>
                  </a:lnTo>
                  <a:lnTo>
                    <a:pt x="2795" y="4815"/>
                  </a:lnTo>
                  <a:lnTo>
                    <a:pt x="2290" y="4681"/>
                  </a:lnTo>
                  <a:lnTo>
                    <a:pt x="1785" y="4613"/>
                  </a:lnTo>
                  <a:lnTo>
                    <a:pt x="1280" y="4579"/>
                  </a:lnTo>
                  <a:lnTo>
                    <a:pt x="1348" y="4041"/>
                  </a:lnTo>
                  <a:lnTo>
                    <a:pt x="1482" y="3502"/>
                  </a:lnTo>
                  <a:lnTo>
                    <a:pt x="1617" y="2963"/>
                  </a:lnTo>
                  <a:lnTo>
                    <a:pt x="1785" y="2425"/>
                  </a:lnTo>
                  <a:lnTo>
                    <a:pt x="2156" y="1314"/>
                  </a:lnTo>
                  <a:lnTo>
                    <a:pt x="2358" y="741"/>
                  </a:lnTo>
                  <a:lnTo>
                    <a:pt x="2627" y="236"/>
                  </a:lnTo>
                  <a:lnTo>
                    <a:pt x="2627" y="203"/>
                  </a:lnTo>
                  <a:close/>
                  <a:moveTo>
                    <a:pt x="17441" y="5926"/>
                  </a:moveTo>
                  <a:lnTo>
                    <a:pt x="18552" y="6229"/>
                  </a:lnTo>
                  <a:lnTo>
                    <a:pt x="19663" y="6532"/>
                  </a:lnTo>
                  <a:lnTo>
                    <a:pt x="19697" y="6566"/>
                  </a:lnTo>
                  <a:lnTo>
                    <a:pt x="19831" y="6566"/>
                  </a:lnTo>
                  <a:lnTo>
                    <a:pt x="22626" y="7340"/>
                  </a:lnTo>
                  <a:lnTo>
                    <a:pt x="22424" y="8216"/>
                  </a:lnTo>
                  <a:lnTo>
                    <a:pt x="22255" y="9091"/>
                  </a:lnTo>
                  <a:lnTo>
                    <a:pt x="21010" y="8653"/>
                  </a:lnTo>
                  <a:lnTo>
                    <a:pt x="19730" y="8249"/>
                  </a:lnTo>
                  <a:lnTo>
                    <a:pt x="19057" y="8081"/>
                  </a:lnTo>
                  <a:lnTo>
                    <a:pt x="18384" y="7946"/>
                  </a:lnTo>
                  <a:lnTo>
                    <a:pt x="17677" y="7778"/>
                  </a:lnTo>
                  <a:lnTo>
                    <a:pt x="17340" y="7711"/>
                  </a:lnTo>
                  <a:lnTo>
                    <a:pt x="17003" y="7610"/>
                  </a:lnTo>
                  <a:lnTo>
                    <a:pt x="17172" y="6768"/>
                  </a:lnTo>
                  <a:lnTo>
                    <a:pt x="17273" y="6364"/>
                  </a:lnTo>
                  <a:lnTo>
                    <a:pt x="17441" y="5926"/>
                  </a:lnTo>
                  <a:close/>
                  <a:moveTo>
                    <a:pt x="17172" y="4344"/>
                  </a:moveTo>
                  <a:lnTo>
                    <a:pt x="18754" y="4782"/>
                  </a:lnTo>
                  <a:lnTo>
                    <a:pt x="18687" y="5017"/>
                  </a:lnTo>
                  <a:lnTo>
                    <a:pt x="18619" y="5287"/>
                  </a:lnTo>
                  <a:lnTo>
                    <a:pt x="18552" y="5590"/>
                  </a:lnTo>
                  <a:lnTo>
                    <a:pt x="18518" y="5758"/>
                  </a:lnTo>
                  <a:lnTo>
                    <a:pt x="18552" y="5926"/>
                  </a:lnTo>
                  <a:lnTo>
                    <a:pt x="18283" y="5825"/>
                  </a:lnTo>
                  <a:lnTo>
                    <a:pt x="18013" y="5792"/>
                  </a:lnTo>
                  <a:lnTo>
                    <a:pt x="17710" y="5758"/>
                  </a:lnTo>
                  <a:lnTo>
                    <a:pt x="17441" y="5792"/>
                  </a:lnTo>
                  <a:lnTo>
                    <a:pt x="17407" y="5758"/>
                  </a:lnTo>
                  <a:lnTo>
                    <a:pt x="17374" y="5724"/>
                  </a:lnTo>
                  <a:lnTo>
                    <a:pt x="17340" y="5724"/>
                  </a:lnTo>
                  <a:lnTo>
                    <a:pt x="17273" y="5792"/>
                  </a:lnTo>
                  <a:lnTo>
                    <a:pt x="17172" y="5960"/>
                  </a:lnTo>
                  <a:lnTo>
                    <a:pt x="17071" y="6196"/>
                  </a:lnTo>
                  <a:lnTo>
                    <a:pt x="16902" y="6667"/>
                  </a:lnTo>
                  <a:lnTo>
                    <a:pt x="16801" y="7172"/>
                  </a:lnTo>
                  <a:lnTo>
                    <a:pt x="16801" y="7408"/>
                  </a:lnTo>
                  <a:lnTo>
                    <a:pt x="16801" y="7643"/>
                  </a:lnTo>
                  <a:lnTo>
                    <a:pt x="16835" y="7711"/>
                  </a:lnTo>
                  <a:lnTo>
                    <a:pt x="16902" y="7744"/>
                  </a:lnTo>
                  <a:lnTo>
                    <a:pt x="16936" y="7744"/>
                  </a:lnTo>
                  <a:lnTo>
                    <a:pt x="17205" y="7879"/>
                  </a:lnTo>
                  <a:lnTo>
                    <a:pt x="17508" y="7980"/>
                  </a:lnTo>
                  <a:lnTo>
                    <a:pt x="18114" y="8115"/>
                  </a:lnTo>
                  <a:lnTo>
                    <a:pt x="18081" y="8148"/>
                  </a:lnTo>
                  <a:lnTo>
                    <a:pt x="17946" y="8519"/>
                  </a:lnTo>
                  <a:lnTo>
                    <a:pt x="17811" y="8889"/>
                  </a:lnTo>
                  <a:lnTo>
                    <a:pt x="17710" y="9293"/>
                  </a:lnTo>
                  <a:lnTo>
                    <a:pt x="16599" y="8956"/>
                  </a:lnTo>
                  <a:lnTo>
                    <a:pt x="15993" y="8754"/>
                  </a:lnTo>
                  <a:lnTo>
                    <a:pt x="16027" y="8182"/>
                  </a:lnTo>
                  <a:lnTo>
                    <a:pt x="16128" y="7643"/>
                  </a:lnTo>
                  <a:lnTo>
                    <a:pt x="16263" y="7071"/>
                  </a:lnTo>
                  <a:lnTo>
                    <a:pt x="16431" y="6532"/>
                  </a:lnTo>
                  <a:lnTo>
                    <a:pt x="16801" y="5421"/>
                  </a:lnTo>
                  <a:lnTo>
                    <a:pt x="17003" y="4883"/>
                  </a:lnTo>
                  <a:lnTo>
                    <a:pt x="17172" y="4344"/>
                  </a:lnTo>
                  <a:close/>
                  <a:moveTo>
                    <a:pt x="18283" y="8148"/>
                  </a:moveTo>
                  <a:lnTo>
                    <a:pt x="18552" y="8216"/>
                  </a:lnTo>
                  <a:lnTo>
                    <a:pt x="18417" y="8418"/>
                  </a:lnTo>
                  <a:lnTo>
                    <a:pt x="18316" y="8653"/>
                  </a:lnTo>
                  <a:lnTo>
                    <a:pt x="18148" y="9024"/>
                  </a:lnTo>
                  <a:lnTo>
                    <a:pt x="18114" y="9226"/>
                  </a:lnTo>
                  <a:lnTo>
                    <a:pt x="18081" y="9394"/>
                  </a:lnTo>
                  <a:lnTo>
                    <a:pt x="17912" y="9360"/>
                  </a:lnTo>
                  <a:lnTo>
                    <a:pt x="18148" y="8620"/>
                  </a:lnTo>
                  <a:lnTo>
                    <a:pt x="18249" y="8283"/>
                  </a:lnTo>
                  <a:lnTo>
                    <a:pt x="18283" y="8148"/>
                  </a:lnTo>
                  <a:close/>
                  <a:moveTo>
                    <a:pt x="18889" y="8249"/>
                  </a:moveTo>
                  <a:lnTo>
                    <a:pt x="18788" y="8350"/>
                  </a:lnTo>
                  <a:lnTo>
                    <a:pt x="18720" y="8485"/>
                  </a:lnTo>
                  <a:lnTo>
                    <a:pt x="18653" y="8721"/>
                  </a:lnTo>
                  <a:lnTo>
                    <a:pt x="18518" y="9192"/>
                  </a:lnTo>
                  <a:lnTo>
                    <a:pt x="18451" y="9360"/>
                  </a:lnTo>
                  <a:lnTo>
                    <a:pt x="18451" y="9428"/>
                  </a:lnTo>
                  <a:lnTo>
                    <a:pt x="18451" y="9529"/>
                  </a:lnTo>
                  <a:lnTo>
                    <a:pt x="18283" y="9461"/>
                  </a:lnTo>
                  <a:lnTo>
                    <a:pt x="18350" y="9125"/>
                  </a:lnTo>
                  <a:lnTo>
                    <a:pt x="18485" y="8822"/>
                  </a:lnTo>
                  <a:lnTo>
                    <a:pt x="18754" y="8249"/>
                  </a:lnTo>
                  <a:close/>
                  <a:moveTo>
                    <a:pt x="19091" y="8317"/>
                  </a:moveTo>
                  <a:lnTo>
                    <a:pt x="19293" y="8350"/>
                  </a:lnTo>
                  <a:lnTo>
                    <a:pt x="19158" y="8653"/>
                  </a:lnTo>
                  <a:lnTo>
                    <a:pt x="19091" y="8956"/>
                  </a:lnTo>
                  <a:lnTo>
                    <a:pt x="18956" y="9562"/>
                  </a:lnTo>
                  <a:lnTo>
                    <a:pt x="18990" y="9630"/>
                  </a:lnTo>
                  <a:lnTo>
                    <a:pt x="19023" y="9697"/>
                  </a:lnTo>
                  <a:lnTo>
                    <a:pt x="18552" y="9562"/>
                  </a:lnTo>
                  <a:lnTo>
                    <a:pt x="18619" y="9529"/>
                  </a:lnTo>
                  <a:lnTo>
                    <a:pt x="18653" y="9461"/>
                  </a:lnTo>
                  <a:lnTo>
                    <a:pt x="18720" y="9327"/>
                  </a:lnTo>
                  <a:lnTo>
                    <a:pt x="18788" y="9057"/>
                  </a:lnTo>
                  <a:lnTo>
                    <a:pt x="18855" y="8653"/>
                  </a:lnTo>
                  <a:lnTo>
                    <a:pt x="18922" y="8451"/>
                  </a:lnTo>
                  <a:lnTo>
                    <a:pt x="18990" y="8384"/>
                  </a:lnTo>
                  <a:lnTo>
                    <a:pt x="19057" y="8350"/>
                  </a:lnTo>
                  <a:lnTo>
                    <a:pt x="19091" y="8317"/>
                  </a:lnTo>
                  <a:close/>
                  <a:moveTo>
                    <a:pt x="19461" y="8384"/>
                  </a:moveTo>
                  <a:lnTo>
                    <a:pt x="19596" y="8418"/>
                  </a:lnTo>
                  <a:lnTo>
                    <a:pt x="19427" y="9091"/>
                  </a:lnTo>
                  <a:lnTo>
                    <a:pt x="19360" y="9428"/>
                  </a:lnTo>
                  <a:lnTo>
                    <a:pt x="19326" y="9764"/>
                  </a:lnTo>
                  <a:lnTo>
                    <a:pt x="19057" y="9697"/>
                  </a:lnTo>
                  <a:lnTo>
                    <a:pt x="19124" y="9663"/>
                  </a:lnTo>
                  <a:lnTo>
                    <a:pt x="19158" y="9630"/>
                  </a:lnTo>
                  <a:lnTo>
                    <a:pt x="19259" y="8990"/>
                  </a:lnTo>
                  <a:lnTo>
                    <a:pt x="19326" y="8687"/>
                  </a:lnTo>
                  <a:lnTo>
                    <a:pt x="19461" y="8384"/>
                  </a:lnTo>
                  <a:close/>
                  <a:moveTo>
                    <a:pt x="19764" y="8485"/>
                  </a:moveTo>
                  <a:lnTo>
                    <a:pt x="19966" y="8552"/>
                  </a:lnTo>
                  <a:lnTo>
                    <a:pt x="19899" y="8687"/>
                  </a:lnTo>
                  <a:lnTo>
                    <a:pt x="19831" y="8855"/>
                  </a:lnTo>
                  <a:lnTo>
                    <a:pt x="19730" y="9192"/>
                  </a:lnTo>
                  <a:lnTo>
                    <a:pt x="19663" y="9495"/>
                  </a:lnTo>
                  <a:lnTo>
                    <a:pt x="19629" y="9832"/>
                  </a:lnTo>
                  <a:lnTo>
                    <a:pt x="19495" y="9798"/>
                  </a:lnTo>
                  <a:lnTo>
                    <a:pt x="19629" y="9125"/>
                  </a:lnTo>
                  <a:lnTo>
                    <a:pt x="19764" y="8485"/>
                  </a:lnTo>
                  <a:close/>
                  <a:moveTo>
                    <a:pt x="20134" y="8586"/>
                  </a:moveTo>
                  <a:lnTo>
                    <a:pt x="20303" y="8653"/>
                  </a:lnTo>
                  <a:lnTo>
                    <a:pt x="20168" y="8956"/>
                  </a:lnTo>
                  <a:lnTo>
                    <a:pt x="20101" y="9259"/>
                  </a:lnTo>
                  <a:lnTo>
                    <a:pt x="19966" y="9899"/>
                  </a:lnTo>
                  <a:lnTo>
                    <a:pt x="19865" y="9899"/>
                  </a:lnTo>
                  <a:lnTo>
                    <a:pt x="19865" y="9596"/>
                  </a:lnTo>
                  <a:lnTo>
                    <a:pt x="19899" y="9327"/>
                  </a:lnTo>
                  <a:lnTo>
                    <a:pt x="20000" y="8956"/>
                  </a:lnTo>
                  <a:lnTo>
                    <a:pt x="20134" y="8586"/>
                  </a:lnTo>
                  <a:close/>
                  <a:moveTo>
                    <a:pt x="20437" y="8687"/>
                  </a:moveTo>
                  <a:lnTo>
                    <a:pt x="20707" y="8788"/>
                  </a:lnTo>
                  <a:lnTo>
                    <a:pt x="20606" y="9057"/>
                  </a:lnTo>
                  <a:lnTo>
                    <a:pt x="20538" y="9394"/>
                  </a:lnTo>
                  <a:lnTo>
                    <a:pt x="20505" y="9697"/>
                  </a:lnTo>
                  <a:lnTo>
                    <a:pt x="20505" y="10034"/>
                  </a:lnTo>
                  <a:lnTo>
                    <a:pt x="20168" y="9966"/>
                  </a:lnTo>
                  <a:lnTo>
                    <a:pt x="20235" y="9630"/>
                  </a:lnTo>
                  <a:lnTo>
                    <a:pt x="20303" y="9327"/>
                  </a:lnTo>
                  <a:lnTo>
                    <a:pt x="20336" y="8990"/>
                  </a:lnTo>
                  <a:lnTo>
                    <a:pt x="20437" y="8687"/>
                  </a:lnTo>
                  <a:close/>
                  <a:moveTo>
                    <a:pt x="20875" y="8855"/>
                  </a:moveTo>
                  <a:lnTo>
                    <a:pt x="21077" y="8923"/>
                  </a:lnTo>
                  <a:lnTo>
                    <a:pt x="20976" y="9024"/>
                  </a:lnTo>
                  <a:lnTo>
                    <a:pt x="20909" y="9158"/>
                  </a:lnTo>
                  <a:lnTo>
                    <a:pt x="20841" y="9461"/>
                  </a:lnTo>
                  <a:lnTo>
                    <a:pt x="20808" y="9764"/>
                  </a:lnTo>
                  <a:lnTo>
                    <a:pt x="20740" y="10067"/>
                  </a:lnTo>
                  <a:lnTo>
                    <a:pt x="20707" y="10067"/>
                  </a:lnTo>
                  <a:lnTo>
                    <a:pt x="20774" y="9461"/>
                  </a:lnTo>
                  <a:lnTo>
                    <a:pt x="20808" y="9158"/>
                  </a:lnTo>
                  <a:lnTo>
                    <a:pt x="20875" y="8855"/>
                  </a:lnTo>
                  <a:close/>
                  <a:moveTo>
                    <a:pt x="21245" y="8990"/>
                  </a:moveTo>
                  <a:lnTo>
                    <a:pt x="21447" y="9057"/>
                  </a:lnTo>
                  <a:lnTo>
                    <a:pt x="21313" y="9293"/>
                  </a:lnTo>
                  <a:lnTo>
                    <a:pt x="21245" y="9562"/>
                  </a:lnTo>
                  <a:lnTo>
                    <a:pt x="21178" y="9832"/>
                  </a:lnTo>
                  <a:lnTo>
                    <a:pt x="21144" y="10135"/>
                  </a:lnTo>
                  <a:lnTo>
                    <a:pt x="20976" y="10101"/>
                  </a:lnTo>
                  <a:lnTo>
                    <a:pt x="21043" y="9832"/>
                  </a:lnTo>
                  <a:lnTo>
                    <a:pt x="21077" y="9529"/>
                  </a:lnTo>
                  <a:lnTo>
                    <a:pt x="21111" y="9259"/>
                  </a:lnTo>
                  <a:lnTo>
                    <a:pt x="21178" y="9091"/>
                  </a:lnTo>
                  <a:lnTo>
                    <a:pt x="21245" y="8990"/>
                  </a:lnTo>
                  <a:close/>
                  <a:moveTo>
                    <a:pt x="21582" y="9091"/>
                  </a:moveTo>
                  <a:lnTo>
                    <a:pt x="21717" y="9158"/>
                  </a:lnTo>
                  <a:lnTo>
                    <a:pt x="21649" y="9259"/>
                  </a:lnTo>
                  <a:lnTo>
                    <a:pt x="21616" y="9394"/>
                  </a:lnTo>
                  <a:lnTo>
                    <a:pt x="21582" y="9630"/>
                  </a:lnTo>
                  <a:lnTo>
                    <a:pt x="21582" y="9899"/>
                  </a:lnTo>
                  <a:lnTo>
                    <a:pt x="21515" y="10135"/>
                  </a:lnTo>
                  <a:lnTo>
                    <a:pt x="21515" y="10168"/>
                  </a:lnTo>
                  <a:lnTo>
                    <a:pt x="21380" y="10135"/>
                  </a:lnTo>
                  <a:lnTo>
                    <a:pt x="21481" y="9630"/>
                  </a:lnTo>
                  <a:lnTo>
                    <a:pt x="21515" y="9360"/>
                  </a:lnTo>
                  <a:lnTo>
                    <a:pt x="21582" y="9091"/>
                  </a:lnTo>
                  <a:close/>
                  <a:moveTo>
                    <a:pt x="21885" y="9226"/>
                  </a:moveTo>
                  <a:lnTo>
                    <a:pt x="22222" y="9327"/>
                  </a:lnTo>
                  <a:lnTo>
                    <a:pt x="22053" y="10202"/>
                  </a:lnTo>
                  <a:lnTo>
                    <a:pt x="21717" y="10202"/>
                  </a:lnTo>
                  <a:lnTo>
                    <a:pt x="21784" y="9933"/>
                  </a:lnTo>
                  <a:lnTo>
                    <a:pt x="21784" y="9697"/>
                  </a:lnTo>
                  <a:lnTo>
                    <a:pt x="21818" y="9461"/>
                  </a:lnTo>
                  <a:lnTo>
                    <a:pt x="21885" y="9226"/>
                  </a:lnTo>
                  <a:close/>
                  <a:moveTo>
                    <a:pt x="2593" y="1"/>
                  </a:moveTo>
                  <a:lnTo>
                    <a:pt x="2526" y="34"/>
                  </a:lnTo>
                  <a:lnTo>
                    <a:pt x="2492" y="68"/>
                  </a:lnTo>
                  <a:lnTo>
                    <a:pt x="2425" y="102"/>
                  </a:lnTo>
                  <a:lnTo>
                    <a:pt x="2257" y="472"/>
                  </a:lnTo>
                  <a:lnTo>
                    <a:pt x="2088" y="371"/>
                  </a:lnTo>
                  <a:lnTo>
                    <a:pt x="1920" y="270"/>
                  </a:lnTo>
                  <a:lnTo>
                    <a:pt x="1785" y="236"/>
                  </a:lnTo>
                  <a:lnTo>
                    <a:pt x="1651" y="236"/>
                  </a:lnTo>
                  <a:lnTo>
                    <a:pt x="1482" y="270"/>
                  </a:lnTo>
                  <a:lnTo>
                    <a:pt x="1348" y="304"/>
                  </a:lnTo>
                  <a:lnTo>
                    <a:pt x="1213" y="371"/>
                  </a:lnTo>
                  <a:lnTo>
                    <a:pt x="1078" y="472"/>
                  </a:lnTo>
                  <a:lnTo>
                    <a:pt x="876" y="708"/>
                  </a:lnTo>
                  <a:lnTo>
                    <a:pt x="674" y="977"/>
                  </a:lnTo>
                  <a:lnTo>
                    <a:pt x="506" y="1246"/>
                  </a:lnTo>
                  <a:lnTo>
                    <a:pt x="405" y="1549"/>
                  </a:lnTo>
                  <a:lnTo>
                    <a:pt x="237" y="2054"/>
                  </a:lnTo>
                  <a:lnTo>
                    <a:pt x="68" y="2593"/>
                  </a:lnTo>
                  <a:lnTo>
                    <a:pt x="35" y="2862"/>
                  </a:lnTo>
                  <a:lnTo>
                    <a:pt x="1" y="3132"/>
                  </a:lnTo>
                  <a:lnTo>
                    <a:pt x="1" y="3367"/>
                  </a:lnTo>
                  <a:lnTo>
                    <a:pt x="68" y="3637"/>
                  </a:lnTo>
                  <a:lnTo>
                    <a:pt x="136" y="3771"/>
                  </a:lnTo>
                  <a:lnTo>
                    <a:pt x="237" y="3872"/>
                  </a:lnTo>
                  <a:lnTo>
                    <a:pt x="338" y="3973"/>
                  </a:lnTo>
                  <a:lnTo>
                    <a:pt x="472" y="4041"/>
                  </a:lnTo>
                  <a:lnTo>
                    <a:pt x="775" y="4142"/>
                  </a:lnTo>
                  <a:lnTo>
                    <a:pt x="1078" y="4175"/>
                  </a:lnTo>
                  <a:lnTo>
                    <a:pt x="1011" y="4613"/>
                  </a:lnTo>
                  <a:lnTo>
                    <a:pt x="1045" y="4647"/>
                  </a:lnTo>
                  <a:lnTo>
                    <a:pt x="1045" y="4714"/>
                  </a:lnTo>
                  <a:lnTo>
                    <a:pt x="1112" y="4782"/>
                  </a:lnTo>
                  <a:lnTo>
                    <a:pt x="1651" y="4815"/>
                  </a:lnTo>
                  <a:lnTo>
                    <a:pt x="2189" y="4950"/>
                  </a:lnTo>
                  <a:lnTo>
                    <a:pt x="2728" y="5085"/>
                  </a:lnTo>
                  <a:lnTo>
                    <a:pt x="3267" y="5253"/>
                  </a:lnTo>
                  <a:lnTo>
                    <a:pt x="4310" y="5657"/>
                  </a:lnTo>
                  <a:lnTo>
                    <a:pt x="5354" y="6027"/>
                  </a:lnTo>
                  <a:lnTo>
                    <a:pt x="6802" y="6465"/>
                  </a:lnTo>
                  <a:lnTo>
                    <a:pt x="8250" y="6903"/>
                  </a:lnTo>
                  <a:lnTo>
                    <a:pt x="11179" y="7677"/>
                  </a:lnTo>
                  <a:lnTo>
                    <a:pt x="13502" y="8283"/>
                  </a:lnTo>
                  <a:lnTo>
                    <a:pt x="15791" y="8956"/>
                  </a:lnTo>
                  <a:lnTo>
                    <a:pt x="15859" y="8956"/>
                  </a:lnTo>
                  <a:lnTo>
                    <a:pt x="16768" y="9259"/>
                  </a:lnTo>
                  <a:lnTo>
                    <a:pt x="18047" y="9663"/>
                  </a:lnTo>
                  <a:lnTo>
                    <a:pt x="19293" y="10000"/>
                  </a:lnTo>
                  <a:lnTo>
                    <a:pt x="19326" y="10034"/>
                  </a:lnTo>
                  <a:lnTo>
                    <a:pt x="19360" y="10067"/>
                  </a:lnTo>
                  <a:lnTo>
                    <a:pt x="19427" y="10034"/>
                  </a:lnTo>
                  <a:lnTo>
                    <a:pt x="19932" y="10168"/>
                  </a:lnTo>
                  <a:lnTo>
                    <a:pt x="20000" y="10202"/>
                  </a:lnTo>
                  <a:lnTo>
                    <a:pt x="20067" y="10202"/>
                  </a:lnTo>
                  <a:lnTo>
                    <a:pt x="20740" y="10303"/>
                  </a:lnTo>
                  <a:lnTo>
                    <a:pt x="20808" y="10337"/>
                  </a:lnTo>
                  <a:lnTo>
                    <a:pt x="20841" y="10337"/>
                  </a:lnTo>
                  <a:lnTo>
                    <a:pt x="21144" y="10370"/>
                  </a:lnTo>
                  <a:lnTo>
                    <a:pt x="21144" y="10404"/>
                  </a:lnTo>
                  <a:lnTo>
                    <a:pt x="21178" y="10471"/>
                  </a:lnTo>
                  <a:lnTo>
                    <a:pt x="21245" y="10505"/>
                  </a:lnTo>
                  <a:lnTo>
                    <a:pt x="21313" y="10471"/>
                  </a:lnTo>
                  <a:lnTo>
                    <a:pt x="21346" y="10438"/>
                  </a:lnTo>
                  <a:lnTo>
                    <a:pt x="21346" y="10404"/>
                  </a:lnTo>
                  <a:lnTo>
                    <a:pt x="22020" y="10471"/>
                  </a:lnTo>
                  <a:lnTo>
                    <a:pt x="22020" y="10539"/>
                  </a:lnTo>
                  <a:lnTo>
                    <a:pt x="22087" y="10572"/>
                  </a:lnTo>
                  <a:lnTo>
                    <a:pt x="22188" y="10572"/>
                  </a:lnTo>
                  <a:lnTo>
                    <a:pt x="22222" y="10539"/>
                  </a:lnTo>
                  <a:lnTo>
                    <a:pt x="22222" y="10505"/>
                  </a:lnTo>
                  <a:lnTo>
                    <a:pt x="22457" y="9495"/>
                  </a:lnTo>
                  <a:lnTo>
                    <a:pt x="22693" y="8519"/>
                  </a:lnTo>
                  <a:lnTo>
                    <a:pt x="23097" y="6499"/>
                  </a:lnTo>
                  <a:lnTo>
                    <a:pt x="23131" y="6465"/>
                  </a:lnTo>
                  <a:lnTo>
                    <a:pt x="23097" y="6398"/>
                  </a:lnTo>
                  <a:lnTo>
                    <a:pt x="23164" y="6196"/>
                  </a:lnTo>
                  <a:lnTo>
                    <a:pt x="23164" y="6095"/>
                  </a:lnTo>
                  <a:lnTo>
                    <a:pt x="23097" y="6061"/>
                  </a:lnTo>
                  <a:lnTo>
                    <a:pt x="23030" y="6061"/>
                  </a:lnTo>
                  <a:lnTo>
                    <a:pt x="22962" y="6128"/>
                  </a:lnTo>
                  <a:lnTo>
                    <a:pt x="22828" y="5994"/>
                  </a:lnTo>
                  <a:lnTo>
                    <a:pt x="22693" y="5859"/>
                  </a:lnTo>
                  <a:lnTo>
                    <a:pt x="22323" y="5623"/>
                  </a:lnTo>
                  <a:lnTo>
                    <a:pt x="21885" y="5455"/>
                  </a:lnTo>
                  <a:lnTo>
                    <a:pt x="21447" y="5287"/>
                  </a:lnTo>
                  <a:lnTo>
                    <a:pt x="21447" y="5253"/>
                  </a:lnTo>
                  <a:lnTo>
                    <a:pt x="21414" y="5219"/>
                  </a:lnTo>
                  <a:lnTo>
                    <a:pt x="21346" y="5219"/>
                  </a:lnTo>
                  <a:lnTo>
                    <a:pt x="21313" y="5253"/>
                  </a:lnTo>
                  <a:lnTo>
                    <a:pt x="20336" y="4950"/>
                  </a:lnTo>
                  <a:lnTo>
                    <a:pt x="19495" y="4714"/>
                  </a:lnTo>
                  <a:lnTo>
                    <a:pt x="19461" y="4681"/>
                  </a:lnTo>
                  <a:lnTo>
                    <a:pt x="19360" y="4681"/>
                  </a:lnTo>
                  <a:lnTo>
                    <a:pt x="17205" y="4108"/>
                  </a:lnTo>
                  <a:lnTo>
                    <a:pt x="17138" y="4074"/>
                  </a:lnTo>
                  <a:lnTo>
                    <a:pt x="17104" y="4074"/>
                  </a:lnTo>
                  <a:lnTo>
                    <a:pt x="15589" y="3670"/>
                  </a:lnTo>
                  <a:lnTo>
                    <a:pt x="11852" y="2660"/>
                  </a:lnTo>
                  <a:lnTo>
                    <a:pt x="9967" y="2189"/>
                  </a:lnTo>
                  <a:lnTo>
                    <a:pt x="8115" y="1718"/>
                  </a:lnTo>
                  <a:lnTo>
                    <a:pt x="6398" y="1347"/>
                  </a:lnTo>
                  <a:lnTo>
                    <a:pt x="5590" y="1145"/>
                  </a:lnTo>
                  <a:lnTo>
                    <a:pt x="5186" y="1011"/>
                  </a:lnTo>
                  <a:lnTo>
                    <a:pt x="4782" y="842"/>
                  </a:lnTo>
                  <a:lnTo>
                    <a:pt x="4277" y="573"/>
                  </a:lnTo>
                  <a:lnTo>
                    <a:pt x="3738" y="270"/>
                  </a:lnTo>
                  <a:lnTo>
                    <a:pt x="3435" y="169"/>
                  </a:lnTo>
                  <a:lnTo>
                    <a:pt x="3166" y="68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528824" y="133868"/>
              <a:ext cx="425170" cy="400066"/>
            </a:xfrm>
            <a:custGeom>
              <a:avLst/>
              <a:gdLst/>
              <a:ahLst/>
              <a:cxnLst/>
              <a:rect l="l" t="t" r="r" b="b"/>
              <a:pathLst>
                <a:path w="8553" h="8048" extrusionOk="0">
                  <a:moveTo>
                    <a:pt x="1011" y="270"/>
                  </a:moveTo>
                  <a:lnTo>
                    <a:pt x="1280" y="539"/>
                  </a:lnTo>
                  <a:lnTo>
                    <a:pt x="1583" y="808"/>
                  </a:lnTo>
                  <a:lnTo>
                    <a:pt x="1886" y="1078"/>
                  </a:lnTo>
                  <a:lnTo>
                    <a:pt x="2189" y="1347"/>
                  </a:lnTo>
                  <a:lnTo>
                    <a:pt x="2627" y="1785"/>
                  </a:lnTo>
                  <a:lnTo>
                    <a:pt x="3031" y="2223"/>
                  </a:lnTo>
                  <a:lnTo>
                    <a:pt x="3469" y="2627"/>
                  </a:lnTo>
                  <a:lnTo>
                    <a:pt x="3906" y="3031"/>
                  </a:lnTo>
                  <a:lnTo>
                    <a:pt x="4243" y="3300"/>
                  </a:lnTo>
                  <a:lnTo>
                    <a:pt x="4512" y="3569"/>
                  </a:lnTo>
                  <a:lnTo>
                    <a:pt x="4782" y="3839"/>
                  </a:lnTo>
                  <a:lnTo>
                    <a:pt x="5017" y="4142"/>
                  </a:lnTo>
                  <a:lnTo>
                    <a:pt x="5489" y="4748"/>
                  </a:lnTo>
                  <a:lnTo>
                    <a:pt x="5893" y="5387"/>
                  </a:lnTo>
                  <a:lnTo>
                    <a:pt x="6027" y="5589"/>
                  </a:lnTo>
                  <a:lnTo>
                    <a:pt x="6196" y="5791"/>
                  </a:lnTo>
                  <a:lnTo>
                    <a:pt x="5724" y="5387"/>
                  </a:lnTo>
                  <a:lnTo>
                    <a:pt x="5287" y="4950"/>
                  </a:lnTo>
                  <a:lnTo>
                    <a:pt x="4411" y="4108"/>
                  </a:lnTo>
                  <a:lnTo>
                    <a:pt x="3974" y="3670"/>
                  </a:lnTo>
                  <a:lnTo>
                    <a:pt x="3502" y="3266"/>
                  </a:lnTo>
                  <a:lnTo>
                    <a:pt x="2593" y="2458"/>
                  </a:lnTo>
                  <a:lnTo>
                    <a:pt x="2122" y="2054"/>
                  </a:lnTo>
                  <a:lnTo>
                    <a:pt x="1684" y="1650"/>
                  </a:lnTo>
                  <a:lnTo>
                    <a:pt x="1247" y="1212"/>
                  </a:lnTo>
                  <a:lnTo>
                    <a:pt x="843" y="741"/>
                  </a:lnTo>
                  <a:lnTo>
                    <a:pt x="742" y="741"/>
                  </a:lnTo>
                  <a:lnTo>
                    <a:pt x="708" y="808"/>
                  </a:lnTo>
                  <a:lnTo>
                    <a:pt x="708" y="842"/>
                  </a:lnTo>
                  <a:lnTo>
                    <a:pt x="843" y="1044"/>
                  </a:lnTo>
                  <a:lnTo>
                    <a:pt x="1011" y="1246"/>
                  </a:lnTo>
                  <a:lnTo>
                    <a:pt x="1348" y="1583"/>
                  </a:lnTo>
                  <a:lnTo>
                    <a:pt x="2055" y="2256"/>
                  </a:lnTo>
                  <a:lnTo>
                    <a:pt x="2560" y="2728"/>
                  </a:lnTo>
                  <a:lnTo>
                    <a:pt x="3098" y="3165"/>
                  </a:lnTo>
                  <a:lnTo>
                    <a:pt x="3603" y="3603"/>
                  </a:lnTo>
                  <a:lnTo>
                    <a:pt x="4108" y="4074"/>
                  </a:lnTo>
                  <a:lnTo>
                    <a:pt x="5017" y="4950"/>
                  </a:lnTo>
                  <a:lnTo>
                    <a:pt x="5455" y="5387"/>
                  </a:lnTo>
                  <a:lnTo>
                    <a:pt x="5926" y="5825"/>
                  </a:lnTo>
                  <a:lnTo>
                    <a:pt x="6970" y="6700"/>
                  </a:lnTo>
                  <a:lnTo>
                    <a:pt x="7980" y="7576"/>
                  </a:lnTo>
                  <a:lnTo>
                    <a:pt x="8115" y="7576"/>
                  </a:lnTo>
                  <a:lnTo>
                    <a:pt x="8148" y="7508"/>
                  </a:lnTo>
                  <a:lnTo>
                    <a:pt x="8115" y="7441"/>
                  </a:lnTo>
                  <a:lnTo>
                    <a:pt x="7576" y="6936"/>
                  </a:lnTo>
                  <a:lnTo>
                    <a:pt x="7643" y="6936"/>
                  </a:lnTo>
                  <a:lnTo>
                    <a:pt x="7711" y="6902"/>
                  </a:lnTo>
                  <a:lnTo>
                    <a:pt x="7744" y="6869"/>
                  </a:lnTo>
                  <a:lnTo>
                    <a:pt x="7744" y="6801"/>
                  </a:lnTo>
                  <a:lnTo>
                    <a:pt x="7913" y="6667"/>
                  </a:lnTo>
                  <a:lnTo>
                    <a:pt x="8014" y="6970"/>
                  </a:lnTo>
                  <a:lnTo>
                    <a:pt x="8081" y="7239"/>
                  </a:lnTo>
                  <a:lnTo>
                    <a:pt x="8216" y="7542"/>
                  </a:lnTo>
                  <a:lnTo>
                    <a:pt x="8317" y="7811"/>
                  </a:lnTo>
                  <a:lnTo>
                    <a:pt x="7812" y="7677"/>
                  </a:lnTo>
                  <a:lnTo>
                    <a:pt x="7172" y="7407"/>
                  </a:lnTo>
                  <a:lnTo>
                    <a:pt x="7307" y="7239"/>
                  </a:lnTo>
                  <a:lnTo>
                    <a:pt x="7340" y="7172"/>
                  </a:lnTo>
                  <a:lnTo>
                    <a:pt x="7340" y="7104"/>
                  </a:lnTo>
                  <a:lnTo>
                    <a:pt x="7307" y="7071"/>
                  </a:lnTo>
                  <a:lnTo>
                    <a:pt x="6936" y="6700"/>
                  </a:lnTo>
                  <a:lnTo>
                    <a:pt x="6566" y="6364"/>
                  </a:lnTo>
                  <a:lnTo>
                    <a:pt x="6162" y="6061"/>
                  </a:lnTo>
                  <a:lnTo>
                    <a:pt x="5724" y="5758"/>
                  </a:lnTo>
                  <a:lnTo>
                    <a:pt x="5186" y="5421"/>
                  </a:lnTo>
                  <a:lnTo>
                    <a:pt x="4681" y="5051"/>
                  </a:lnTo>
                  <a:lnTo>
                    <a:pt x="4176" y="4647"/>
                  </a:lnTo>
                  <a:lnTo>
                    <a:pt x="3704" y="4209"/>
                  </a:lnTo>
                  <a:lnTo>
                    <a:pt x="2795" y="3300"/>
                  </a:lnTo>
                  <a:lnTo>
                    <a:pt x="2358" y="2862"/>
                  </a:lnTo>
                  <a:lnTo>
                    <a:pt x="1853" y="2458"/>
                  </a:lnTo>
                  <a:lnTo>
                    <a:pt x="1449" y="2088"/>
                  </a:lnTo>
                  <a:lnTo>
                    <a:pt x="1045" y="1684"/>
                  </a:lnTo>
                  <a:lnTo>
                    <a:pt x="641" y="1313"/>
                  </a:lnTo>
                  <a:lnTo>
                    <a:pt x="203" y="977"/>
                  </a:lnTo>
                  <a:lnTo>
                    <a:pt x="405" y="775"/>
                  </a:lnTo>
                  <a:lnTo>
                    <a:pt x="607" y="606"/>
                  </a:lnTo>
                  <a:lnTo>
                    <a:pt x="809" y="438"/>
                  </a:lnTo>
                  <a:lnTo>
                    <a:pt x="1011" y="270"/>
                  </a:lnTo>
                  <a:close/>
                  <a:moveTo>
                    <a:pt x="1045" y="0"/>
                  </a:moveTo>
                  <a:lnTo>
                    <a:pt x="977" y="34"/>
                  </a:lnTo>
                  <a:lnTo>
                    <a:pt x="742" y="236"/>
                  </a:lnTo>
                  <a:lnTo>
                    <a:pt x="439" y="438"/>
                  </a:lnTo>
                  <a:lnTo>
                    <a:pt x="203" y="640"/>
                  </a:lnTo>
                  <a:lnTo>
                    <a:pt x="102" y="775"/>
                  </a:lnTo>
                  <a:lnTo>
                    <a:pt x="1" y="909"/>
                  </a:lnTo>
                  <a:lnTo>
                    <a:pt x="1" y="977"/>
                  </a:lnTo>
                  <a:lnTo>
                    <a:pt x="34" y="1010"/>
                  </a:lnTo>
                  <a:lnTo>
                    <a:pt x="34" y="1078"/>
                  </a:lnTo>
                  <a:lnTo>
                    <a:pt x="68" y="1111"/>
                  </a:lnTo>
                  <a:lnTo>
                    <a:pt x="540" y="1482"/>
                  </a:lnTo>
                  <a:lnTo>
                    <a:pt x="977" y="1920"/>
                  </a:lnTo>
                  <a:lnTo>
                    <a:pt x="1449" y="2324"/>
                  </a:lnTo>
                  <a:lnTo>
                    <a:pt x="1886" y="2761"/>
                  </a:lnTo>
                  <a:lnTo>
                    <a:pt x="2358" y="3165"/>
                  </a:lnTo>
                  <a:lnTo>
                    <a:pt x="2829" y="3603"/>
                  </a:lnTo>
                  <a:lnTo>
                    <a:pt x="3704" y="4512"/>
                  </a:lnTo>
                  <a:lnTo>
                    <a:pt x="4075" y="4849"/>
                  </a:lnTo>
                  <a:lnTo>
                    <a:pt x="4445" y="5152"/>
                  </a:lnTo>
                  <a:lnTo>
                    <a:pt x="4815" y="5455"/>
                  </a:lnTo>
                  <a:lnTo>
                    <a:pt x="5219" y="5724"/>
                  </a:lnTo>
                  <a:lnTo>
                    <a:pt x="5758" y="6061"/>
                  </a:lnTo>
                  <a:lnTo>
                    <a:pt x="6229" y="6397"/>
                  </a:lnTo>
                  <a:lnTo>
                    <a:pt x="6667" y="6801"/>
                  </a:lnTo>
                  <a:lnTo>
                    <a:pt x="7138" y="7205"/>
                  </a:lnTo>
                  <a:lnTo>
                    <a:pt x="6970" y="7407"/>
                  </a:lnTo>
                  <a:lnTo>
                    <a:pt x="6936" y="7441"/>
                  </a:lnTo>
                  <a:lnTo>
                    <a:pt x="6936" y="7508"/>
                  </a:lnTo>
                  <a:lnTo>
                    <a:pt x="6970" y="7542"/>
                  </a:lnTo>
                  <a:lnTo>
                    <a:pt x="7004" y="7576"/>
                  </a:lnTo>
                  <a:lnTo>
                    <a:pt x="7744" y="7879"/>
                  </a:lnTo>
                  <a:lnTo>
                    <a:pt x="8115" y="7980"/>
                  </a:lnTo>
                  <a:lnTo>
                    <a:pt x="8283" y="8047"/>
                  </a:lnTo>
                  <a:lnTo>
                    <a:pt x="8519" y="8047"/>
                  </a:lnTo>
                  <a:lnTo>
                    <a:pt x="8553" y="8013"/>
                  </a:lnTo>
                  <a:lnTo>
                    <a:pt x="8553" y="7946"/>
                  </a:lnTo>
                  <a:lnTo>
                    <a:pt x="8519" y="7912"/>
                  </a:lnTo>
                  <a:lnTo>
                    <a:pt x="8418" y="7542"/>
                  </a:lnTo>
                  <a:lnTo>
                    <a:pt x="8283" y="7205"/>
                  </a:lnTo>
                  <a:lnTo>
                    <a:pt x="8182" y="6801"/>
                  </a:lnTo>
                  <a:lnTo>
                    <a:pt x="8115" y="6633"/>
                  </a:lnTo>
                  <a:lnTo>
                    <a:pt x="8014" y="6465"/>
                  </a:lnTo>
                  <a:lnTo>
                    <a:pt x="7980" y="6431"/>
                  </a:lnTo>
                  <a:lnTo>
                    <a:pt x="7946" y="6397"/>
                  </a:lnTo>
                  <a:lnTo>
                    <a:pt x="7879" y="6397"/>
                  </a:lnTo>
                  <a:lnTo>
                    <a:pt x="7845" y="6431"/>
                  </a:lnTo>
                  <a:lnTo>
                    <a:pt x="7711" y="6532"/>
                  </a:lnTo>
                  <a:lnTo>
                    <a:pt x="7610" y="6667"/>
                  </a:lnTo>
                  <a:lnTo>
                    <a:pt x="7037" y="6229"/>
                  </a:lnTo>
                  <a:lnTo>
                    <a:pt x="6566" y="5791"/>
                  </a:lnTo>
                  <a:lnTo>
                    <a:pt x="6364" y="5556"/>
                  </a:lnTo>
                  <a:lnTo>
                    <a:pt x="6162" y="5286"/>
                  </a:lnTo>
                  <a:lnTo>
                    <a:pt x="5758" y="4714"/>
                  </a:lnTo>
                  <a:lnTo>
                    <a:pt x="5455" y="4243"/>
                  </a:lnTo>
                  <a:lnTo>
                    <a:pt x="5085" y="3771"/>
                  </a:lnTo>
                  <a:lnTo>
                    <a:pt x="4681" y="3367"/>
                  </a:lnTo>
                  <a:lnTo>
                    <a:pt x="4243" y="2997"/>
                  </a:lnTo>
                  <a:lnTo>
                    <a:pt x="3772" y="2593"/>
                  </a:lnTo>
                  <a:lnTo>
                    <a:pt x="3334" y="2189"/>
                  </a:lnTo>
                  <a:lnTo>
                    <a:pt x="2492" y="1347"/>
                  </a:lnTo>
                  <a:lnTo>
                    <a:pt x="2156" y="1044"/>
                  </a:lnTo>
                  <a:lnTo>
                    <a:pt x="1819" y="741"/>
                  </a:lnTo>
                  <a:lnTo>
                    <a:pt x="1482" y="438"/>
                  </a:lnTo>
                  <a:lnTo>
                    <a:pt x="1146" y="135"/>
                  </a:lnTo>
                  <a:lnTo>
                    <a:pt x="1146" y="68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498700" y="102054"/>
              <a:ext cx="1052758" cy="994200"/>
            </a:xfrm>
            <a:custGeom>
              <a:avLst/>
              <a:gdLst/>
              <a:ahLst/>
              <a:cxnLst/>
              <a:rect l="l" t="t" r="r" b="b"/>
              <a:pathLst>
                <a:path w="21178" h="20000" extrusionOk="0">
                  <a:moveTo>
                    <a:pt x="1684" y="203"/>
                  </a:moveTo>
                  <a:lnTo>
                    <a:pt x="1886" y="270"/>
                  </a:lnTo>
                  <a:lnTo>
                    <a:pt x="2122" y="405"/>
                  </a:lnTo>
                  <a:lnTo>
                    <a:pt x="2189" y="405"/>
                  </a:lnTo>
                  <a:lnTo>
                    <a:pt x="2593" y="910"/>
                  </a:lnTo>
                  <a:lnTo>
                    <a:pt x="3031" y="1381"/>
                  </a:lnTo>
                  <a:lnTo>
                    <a:pt x="3469" y="1852"/>
                  </a:lnTo>
                  <a:lnTo>
                    <a:pt x="3974" y="2257"/>
                  </a:lnTo>
                  <a:lnTo>
                    <a:pt x="4950" y="3132"/>
                  </a:lnTo>
                  <a:lnTo>
                    <a:pt x="5926" y="3974"/>
                  </a:lnTo>
                  <a:lnTo>
                    <a:pt x="7071" y="5085"/>
                  </a:lnTo>
                  <a:lnTo>
                    <a:pt x="8216" y="6196"/>
                  </a:lnTo>
                  <a:lnTo>
                    <a:pt x="9394" y="7307"/>
                  </a:lnTo>
                  <a:lnTo>
                    <a:pt x="9967" y="7879"/>
                  </a:lnTo>
                  <a:lnTo>
                    <a:pt x="10573" y="8384"/>
                  </a:lnTo>
                  <a:lnTo>
                    <a:pt x="10606" y="8418"/>
                  </a:lnTo>
                  <a:lnTo>
                    <a:pt x="10640" y="8552"/>
                  </a:lnTo>
                  <a:lnTo>
                    <a:pt x="10606" y="8687"/>
                  </a:lnTo>
                  <a:lnTo>
                    <a:pt x="10573" y="8855"/>
                  </a:lnTo>
                  <a:lnTo>
                    <a:pt x="10472" y="9024"/>
                  </a:lnTo>
                  <a:lnTo>
                    <a:pt x="10270" y="9293"/>
                  </a:lnTo>
                  <a:lnTo>
                    <a:pt x="10068" y="9529"/>
                  </a:lnTo>
                  <a:lnTo>
                    <a:pt x="9832" y="9764"/>
                  </a:lnTo>
                  <a:lnTo>
                    <a:pt x="9630" y="10000"/>
                  </a:lnTo>
                  <a:lnTo>
                    <a:pt x="9495" y="10068"/>
                  </a:lnTo>
                  <a:lnTo>
                    <a:pt x="9361" y="10135"/>
                  </a:lnTo>
                  <a:lnTo>
                    <a:pt x="9226" y="10169"/>
                  </a:lnTo>
                  <a:lnTo>
                    <a:pt x="9058" y="10169"/>
                  </a:lnTo>
                  <a:lnTo>
                    <a:pt x="9058" y="10101"/>
                  </a:lnTo>
                  <a:lnTo>
                    <a:pt x="9024" y="10068"/>
                  </a:lnTo>
                  <a:lnTo>
                    <a:pt x="8687" y="9899"/>
                  </a:lnTo>
                  <a:lnTo>
                    <a:pt x="8384" y="9697"/>
                  </a:lnTo>
                  <a:lnTo>
                    <a:pt x="7812" y="9226"/>
                  </a:lnTo>
                  <a:lnTo>
                    <a:pt x="7273" y="8721"/>
                  </a:lnTo>
                  <a:lnTo>
                    <a:pt x="6734" y="8216"/>
                  </a:lnTo>
                  <a:lnTo>
                    <a:pt x="5657" y="7206"/>
                  </a:lnTo>
                  <a:lnTo>
                    <a:pt x="4647" y="6128"/>
                  </a:lnTo>
                  <a:lnTo>
                    <a:pt x="3570" y="5051"/>
                  </a:lnTo>
                  <a:lnTo>
                    <a:pt x="2492" y="4007"/>
                  </a:lnTo>
                  <a:lnTo>
                    <a:pt x="1381" y="2997"/>
                  </a:lnTo>
                  <a:lnTo>
                    <a:pt x="236" y="2021"/>
                  </a:lnTo>
                  <a:lnTo>
                    <a:pt x="236" y="1953"/>
                  </a:lnTo>
                  <a:lnTo>
                    <a:pt x="203" y="1785"/>
                  </a:lnTo>
                  <a:lnTo>
                    <a:pt x="203" y="1617"/>
                  </a:lnTo>
                  <a:lnTo>
                    <a:pt x="203" y="1448"/>
                  </a:lnTo>
                  <a:lnTo>
                    <a:pt x="236" y="1314"/>
                  </a:lnTo>
                  <a:lnTo>
                    <a:pt x="304" y="1179"/>
                  </a:lnTo>
                  <a:lnTo>
                    <a:pt x="371" y="1044"/>
                  </a:lnTo>
                  <a:lnTo>
                    <a:pt x="607" y="809"/>
                  </a:lnTo>
                  <a:lnTo>
                    <a:pt x="944" y="472"/>
                  </a:lnTo>
                  <a:lnTo>
                    <a:pt x="1112" y="337"/>
                  </a:lnTo>
                  <a:lnTo>
                    <a:pt x="1314" y="236"/>
                  </a:lnTo>
                  <a:lnTo>
                    <a:pt x="1482" y="203"/>
                  </a:lnTo>
                  <a:close/>
                  <a:moveTo>
                    <a:pt x="10775" y="8855"/>
                  </a:moveTo>
                  <a:lnTo>
                    <a:pt x="10943" y="8956"/>
                  </a:lnTo>
                  <a:lnTo>
                    <a:pt x="11111" y="9158"/>
                  </a:lnTo>
                  <a:lnTo>
                    <a:pt x="11381" y="9495"/>
                  </a:lnTo>
                  <a:lnTo>
                    <a:pt x="11583" y="9731"/>
                  </a:lnTo>
                  <a:lnTo>
                    <a:pt x="11785" y="9933"/>
                  </a:lnTo>
                  <a:lnTo>
                    <a:pt x="12256" y="10270"/>
                  </a:lnTo>
                  <a:lnTo>
                    <a:pt x="13030" y="10876"/>
                  </a:lnTo>
                  <a:lnTo>
                    <a:pt x="13805" y="11482"/>
                  </a:lnTo>
                  <a:lnTo>
                    <a:pt x="14545" y="12121"/>
                  </a:lnTo>
                  <a:lnTo>
                    <a:pt x="15286" y="12828"/>
                  </a:lnTo>
                  <a:lnTo>
                    <a:pt x="16498" y="14040"/>
                  </a:lnTo>
                  <a:lnTo>
                    <a:pt x="17744" y="15252"/>
                  </a:lnTo>
                  <a:lnTo>
                    <a:pt x="18922" y="16397"/>
                  </a:lnTo>
                  <a:lnTo>
                    <a:pt x="19528" y="16969"/>
                  </a:lnTo>
                  <a:lnTo>
                    <a:pt x="20168" y="17508"/>
                  </a:lnTo>
                  <a:lnTo>
                    <a:pt x="20067" y="17744"/>
                  </a:lnTo>
                  <a:lnTo>
                    <a:pt x="19899" y="17979"/>
                  </a:lnTo>
                  <a:lnTo>
                    <a:pt x="19562" y="18350"/>
                  </a:lnTo>
                  <a:lnTo>
                    <a:pt x="19225" y="18687"/>
                  </a:lnTo>
                  <a:lnTo>
                    <a:pt x="19023" y="18821"/>
                  </a:lnTo>
                  <a:lnTo>
                    <a:pt x="18821" y="18922"/>
                  </a:lnTo>
                  <a:lnTo>
                    <a:pt x="18821" y="18889"/>
                  </a:lnTo>
                  <a:lnTo>
                    <a:pt x="18754" y="18821"/>
                  </a:lnTo>
                  <a:lnTo>
                    <a:pt x="18417" y="18653"/>
                  </a:lnTo>
                  <a:lnTo>
                    <a:pt x="18081" y="18451"/>
                  </a:lnTo>
                  <a:lnTo>
                    <a:pt x="17778" y="18215"/>
                  </a:lnTo>
                  <a:lnTo>
                    <a:pt x="17508" y="17912"/>
                  </a:lnTo>
                  <a:lnTo>
                    <a:pt x="16969" y="17340"/>
                  </a:lnTo>
                  <a:lnTo>
                    <a:pt x="16464" y="16734"/>
                  </a:lnTo>
                  <a:lnTo>
                    <a:pt x="15858" y="16094"/>
                  </a:lnTo>
                  <a:lnTo>
                    <a:pt x="15219" y="15454"/>
                  </a:lnTo>
                  <a:lnTo>
                    <a:pt x="14545" y="14882"/>
                  </a:lnTo>
                  <a:lnTo>
                    <a:pt x="13838" y="14310"/>
                  </a:lnTo>
                  <a:lnTo>
                    <a:pt x="13603" y="14108"/>
                  </a:lnTo>
                  <a:lnTo>
                    <a:pt x="13401" y="13906"/>
                  </a:lnTo>
                  <a:lnTo>
                    <a:pt x="13199" y="13670"/>
                  </a:lnTo>
                  <a:lnTo>
                    <a:pt x="12963" y="13468"/>
                  </a:lnTo>
                  <a:lnTo>
                    <a:pt x="12593" y="13165"/>
                  </a:lnTo>
                  <a:lnTo>
                    <a:pt x="12256" y="12862"/>
                  </a:lnTo>
                  <a:lnTo>
                    <a:pt x="11549" y="12222"/>
                  </a:lnTo>
                  <a:lnTo>
                    <a:pt x="10876" y="11650"/>
                  </a:lnTo>
                  <a:lnTo>
                    <a:pt x="10573" y="11347"/>
                  </a:lnTo>
                  <a:lnTo>
                    <a:pt x="10270" y="11010"/>
                  </a:lnTo>
                  <a:lnTo>
                    <a:pt x="10101" y="10808"/>
                  </a:lnTo>
                  <a:lnTo>
                    <a:pt x="9933" y="10606"/>
                  </a:lnTo>
                  <a:lnTo>
                    <a:pt x="9731" y="10438"/>
                  </a:lnTo>
                  <a:lnTo>
                    <a:pt x="9495" y="10337"/>
                  </a:lnTo>
                  <a:lnTo>
                    <a:pt x="9731" y="10169"/>
                  </a:lnTo>
                  <a:lnTo>
                    <a:pt x="9933" y="9966"/>
                  </a:lnTo>
                  <a:lnTo>
                    <a:pt x="10236" y="9630"/>
                  </a:lnTo>
                  <a:lnTo>
                    <a:pt x="10539" y="9259"/>
                  </a:lnTo>
                  <a:lnTo>
                    <a:pt x="10674" y="9057"/>
                  </a:lnTo>
                  <a:lnTo>
                    <a:pt x="10775" y="8855"/>
                  </a:lnTo>
                  <a:close/>
                  <a:moveTo>
                    <a:pt x="20235" y="17912"/>
                  </a:moveTo>
                  <a:lnTo>
                    <a:pt x="20606" y="18283"/>
                  </a:lnTo>
                  <a:lnTo>
                    <a:pt x="20740" y="18451"/>
                  </a:lnTo>
                  <a:lnTo>
                    <a:pt x="20942" y="18586"/>
                  </a:lnTo>
                  <a:lnTo>
                    <a:pt x="20774" y="18956"/>
                  </a:lnTo>
                  <a:lnTo>
                    <a:pt x="20572" y="19259"/>
                  </a:lnTo>
                  <a:lnTo>
                    <a:pt x="20437" y="19427"/>
                  </a:lnTo>
                  <a:lnTo>
                    <a:pt x="20303" y="19528"/>
                  </a:lnTo>
                  <a:lnTo>
                    <a:pt x="20134" y="19663"/>
                  </a:lnTo>
                  <a:lnTo>
                    <a:pt x="19966" y="19764"/>
                  </a:lnTo>
                  <a:lnTo>
                    <a:pt x="19697" y="19528"/>
                  </a:lnTo>
                  <a:lnTo>
                    <a:pt x="19461" y="19293"/>
                  </a:lnTo>
                  <a:lnTo>
                    <a:pt x="19192" y="18990"/>
                  </a:lnTo>
                  <a:lnTo>
                    <a:pt x="19461" y="18788"/>
                  </a:lnTo>
                  <a:lnTo>
                    <a:pt x="19663" y="18586"/>
                  </a:lnTo>
                  <a:lnTo>
                    <a:pt x="19966" y="18283"/>
                  </a:lnTo>
                  <a:lnTo>
                    <a:pt x="20101" y="18081"/>
                  </a:lnTo>
                  <a:lnTo>
                    <a:pt x="20235" y="17912"/>
                  </a:lnTo>
                  <a:close/>
                  <a:moveTo>
                    <a:pt x="1449" y="1"/>
                  </a:moveTo>
                  <a:lnTo>
                    <a:pt x="1280" y="68"/>
                  </a:lnTo>
                  <a:lnTo>
                    <a:pt x="1078" y="169"/>
                  </a:lnTo>
                  <a:lnTo>
                    <a:pt x="708" y="405"/>
                  </a:lnTo>
                  <a:lnTo>
                    <a:pt x="539" y="573"/>
                  </a:lnTo>
                  <a:lnTo>
                    <a:pt x="371" y="741"/>
                  </a:lnTo>
                  <a:lnTo>
                    <a:pt x="236" y="910"/>
                  </a:lnTo>
                  <a:lnTo>
                    <a:pt x="135" y="1112"/>
                  </a:lnTo>
                  <a:lnTo>
                    <a:pt x="68" y="1280"/>
                  </a:lnTo>
                  <a:lnTo>
                    <a:pt x="1" y="1516"/>
                  </a:lnTo>
                  <a:lnTo>
                    <a:pt x="1" y="1718"/>
                  </a:lnTo>
                  <a:lnTo>
                    <a:pt x="68" y="1953"/>
                  </a:lnTo>
                  <a:lnTo>
                    <a:pt x="1" y="2021"/>
                  </a:lnTo>
                  <a:lnTo>
                    <a:pt x="34" y="2055"/>
                  </a:lnTo>
                  <a:lnTo>
                    <a:pt x="34" y="2088"/>
                  </a:lnTo>
                  <a:lnTo>
                    <a:pt x="1213" y="3098"/>
                  </a:lnTo>
                  <a:lnTo>
                    <a:pt x="2324" y="4142"/>
                  </a:lnTo>
                  <a:lnTo>
                    <a:pt x="3401" y="5186"/>
                  </a:lnTo>
                  <a:lnTo>
                    <a:pt x="4479" y="6297"/>
                  </a:lnTo>
                  <a:lnTo>
                    <a:pt x="5623" y="7441"/>
                  </a:lnTo>
                  <a:lnTo>
                    <a:pt x="6768" y="8552"/>
                  </a:lnTo>
                  <a:lnTo>
                    <a:pt x="7239" y="8990"/>
                  </a:lnTo>
                  <a:lnTo>
                    <a:pt x="7744" y="9428"/>
                  </a:lnTo>
                  <a:lnTo>
                    <a:pt x="8249" y="9865"/>
                  </a:lnTo>
                  <a:lnTo>
                    <a:pt x="8552" y="10034"/>
                  </a:lnTo>
                  <a:lnTo>
                    <a:pt x="8822" y="10202"/>
                  </a:lnTo>
                  <a:lnTo>
                    <a:pt x="8822" y="10236"/>
                  </a:lnTo>
                  <a:lnTo>
                    <a:pt x="8822" y="10270"/>
                  </a:lnTo>
                  <a:lnTo>
                    <a:pt x="8923" y="10371"/>
                  </a:lnTo>
                  <a:lnTo>
                    <a:pt x="9024" y="10404"/>
                  </a:lnTo>
                  <a:lnTo>
                    <a:pt x="9260" y="10404"/>
                  </a:lnTo>
                  <a:lnTo>
                    <a:pt x="9293" y="10438"/>
                  </a:lnTo>
                  <a:lnTo>
                    <a:pt x="9495" y="10539"/>
                  </a:lnTo>
                  <a:lnTo>
                    <a:pt x="9697" y="10640"/>
                  </a:lnTo>
                  <a:lnTo>
                    <a:pt x="9832" y="10775"/>
                  </a:lnTo>
                  <a:lnTo>
                    <a:pt x="10000" y="10943"/>
                  </a:lnTo>
                  <a:lnTo>
                    <a:pt x="10270" y="11313"/>
                  </a:lnTo>
                  <a:lnTo>
                    <a:pt x="10539" y="11650"/>
                  </a:lnTo>
                  <a:lnTo>
                    <a:pt x="10876" y="11953"/>
                  </a:lnTo>
                  <a:lnTo>
                    <a:pt x="11212" y="12222"/>
                  </a:lnTo>
                  <a:lnTo>
                    <a:pt x="11583" y="12525"/>
                  </a:lnTo>
                  <a:lnTo>
                    <a:pt x="11919" y="12828"/>
                  </a:lnTo>
                  <a:lnTo>
                    <a:pt x="13165" y="13939"/>
                  </a:lnTo>
                  <a:lnTo>
                    <a:pt x="13771" y="14512"/>
                  </a:lnTo>
                  <a:lnTo>
                    <a:pt x="14411" y="15050"/>
                  </a:lnTo>
                  <a:lnTo>
                    <a:pt x="15017" y="15589"/>
                  </a:lnTo>
                  <a:lnTo>
                    <a:pt x="15589" y="16161"/>
                  </a:lnTo>
                  <a:lnTo>
                    <a:pt x="16161" y="16734"/>
                  </a:lnTo>
                  <a:lnTo>
                    <a:pt x="16700" y="17340"/>
                  </a:lnTo>
                  <a:lnTo>
                    <a:pt x="17138" y="17845"/>
                  </a:lnTo>
                  <a:lnTo>
                    <a:pt x="17576" y="18316"/>
                  </a:lnTo>
                  <a:lnTo>
                    <a:pt x="17845" y="18552"/>
                  </a:lnTo>
                  <a:lnTo>
                    <a:pt x="18114" y="18754"/>
                  </a:lnTo>
                  <a:lnTo>
                    <a:pt x="18384" y="18922"/>
                  </a:lnTo>
                  <a:lnTo>
                    <a:pt x="18687" y="19057"/>
                  </a:lnTo>
                  <a:lnTo>
                    <a:pt x="18687" y="19091"/>
                  </a:lnTo>
                  <a:lnTo>
                    <a:pt x="18754" y="19124"/>
                  </a:lnTo>
                  <a:lnTo>
                    <a:pt x="18855" y="19124"/>
                  </a:lnTo>
                  <a:lnTo>
                    <a:pt x="19023" y="19091"/>
                  </a:lnTo>
                  <a:lnTo>
                    <a:pt x="19192" y="19293"/>
                  </a:lnTo>
                  <a:lnTo>
                    <a:pt x="19394" y="19495"/>
                  </a:lnTo>
                  <a:lnTo>
                    <a:pt x="19629" y="19730"/>
                  </a:lnTo>
                  <a:lnTo>
                    <a:pt x="19932" y="19966"/>
                  </a:lnTo>
                  <a:lnTo>
                    <a:pt x="19966" y="20000"/>
                  </a:lnTo>
                  <a:lnTo>
                    <a:pt x="20033" y="19966"/>
                  </a:lnTo>
                  <a:lnTo>
                    <a:pt x="20067" y="19932"/>
                  </a:lnTo>
                  <a:lnTo>
                    <a:pt x="20067" y="19899"/>
                  </a:lnTo>
                  <a:lnTo>
                    <a:pt x="20269" y="19831"/>
                  </a:lnTo>
                  <a:lnTo>
                    <a:pt x="20437" y="19730"/>
                  </a:lnTo>
                  <a:lnTo>
                    <a:pt x="20606" y="19596"/>
                  </a:lnTo>
                  <a:lnTo>
                    <a:pt x="20740" y="19427"/>
                  </a:lnTo>
                  <a:lnTo>
                    <a:pt x="20875" y="19225"/>
                  </a:lnTo>
                  <a:lnTo>
                    <a:pt x="21010" y="19023"/>
                  </a:lnTo>
                  <a:lnTo>
                    <a:pt x="21077" y="18821"/>
                  </a:lnTo>
                  <a:lnTo>
                    <a:pt x="21144" y="18619"/>
                  </a:lnTo>
                  <a:lnTo>
                    <a:pt x="21144" y="18552"/>
                  </a:lnTo>
                  <a:lnTo>
                    <a:pt x="21178" y="18485"/>
                  </a:lnTo>
                  <a:lnTo>
                    <a:pt x="21144" y="18417"/>
                  </a:lnTo>
                  <a:lnTo>
                    <a:pt x="21043" y="18417"/>
                  </a:lnTo>
                  <a:lnTo>
                    <a:pt x="20707" y="18114"/>
                  </a:lnTo>
                  <a:lnTo>
                    <a:pt x="20505" y="17912"/>
                  </a:lnTo>
                  <a:lnTo>
                    <a:pt x="20303" y="17710"/>
                  </a:lnTo>
                  <a:lnTo>
                    <a:pt x="20336" y="17643"/>
                  </a:lnTo>
                  <a:lnTo>
                    <a:pt x="20437" y="17643"/>
                  </a:lnTo>
                  <a:lnTo>
                    <a:pt x="20471" y="17609"/>
                  </a:lnTo>
                  <a:lnTo>
                    <a:pt x="20505" y="17508"/>
                  </a:lnTo>
                  <a:lnTo>
                    <a:pt x="20437" y="17441"/>
                  </a:lnTo>
                  <a:lnTo>
                    <a:pt x="19697" y="16801"/>
                  </a:lnTo>
                  <a:lnTo>
                    <a:pt x="18956" y="16161"/>
                  </a:lnTo>
                  <a:lnTo>
                    <a:pt x="17576" y="14781"/>
                  </a:lnTo>
                  <a:lnTo>
                    <a:pt x="16229" y="13468"/>
                  </a:lnTo>
                  <a:lnTo>
                    <a:pt x="14916" y="12189"/>
                  </a:lnTo>
                  <a:lnTo>
                    <a:pt x="14579" y="11852"/>
                  </a:lnTo>
                  <a:lnTo>
                    <a:pt x="14209" y="11549"/>
                  </a:lnTo>
                  <a:lnTo>
                    <a:pt x="13468" y="10977"/>
                  </a:lnTo>
                  <a:lnTo>
                    <a:pt x="11987" y="9865"/>
                  </a:lnTo>
                  <a:lnTo>
                    <a:pt x="11852" y="9731"/>
                  </a:lnTo>
                  <a:lnTo>
                    <a:pt x="11717" y="9562"/>
                  </a:lnTo>
                  <a:lnTo>
                    <a:pt x="11414" y="9226"/>
                  </a:lnTo>
                  <a:lnTo>
                    <a:pt x="11111" y="8889"/>
                  </a:lnTo>
                  <a:lnTo>
                    <a:pt x="10977" y="8754"/>
                  </a:lnTo>
                  <a:lnTo>
                    <a:pt x="10808" y="8687"/>
                  </a:lnTo>
                  <a:lnTo>
                    <a:pt x="10808" y="8519"/>
                  </a:lnTo>
                  <a:lnTo>
                    <a:pt x="10775" y="8350"/>
                  </a:lnTo>
                  <a:lnTo>
                    <a:pt x="10775" y="8283"/>
                  </a:lnTo>
                  <a:lnTo>
                    <a:pt x="10741" y="8249"/>
                  </a:lnTo>
                  <a:lnTo>
                    <a:pt x="10169" y="7711"/>
                  </a:lnTo>
                  <a:lnTo>
                    <a:pt x="9563" y="7206"/>
                  </a:lnTo>
                  <a:lnTo>
                    <a:pt x="8451" y="6128"/>
                  </a:lnTo>
                  <a:lnTo>
                    <a:pt x="7340" y="5051"/>
                  </a:lnTo>
                  <a:lnTo>
                    <a:pt x="6229" y="3974"/>
                  </a:lnTo>
                  <a:lnTo>
                    <a:pt x="5219" y="3065"/>
                  </a:lnTo>
                  <a:lnTo>
                    <a:pt x="4209" y="2156"/>
                  </a:lnTo>
                  <a:lnTo>
                    <a:pt x="3233" y="1246"/>
                  </a:lnTo>
                  <a:lnTo>
                    <a:pt x="2728" y="775"/>
                  </a:lnTo>
                  <a:lnTo>
                    <a:pt x="2290" y="270"/>
                  </a:lnTo>
                  <a:lnTo>
                    <a:pt x="2257" y="236"/>
                  </a:lnTo>
                  <a:lnTo>
                    <a:pt x="2223" y="236"/>
                  </a:lnTo>
                  <a:lnTo>
                    <a:pt x="2021" y="102"/>
                  </a:lnTo>
                  <a:lnTo>
                    <a:pt x="1819" y="34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" name="Google Shape;287;p3"/>
          <p:cNvGrpSpPr/>
          <p:nvPr/>
        </p:nvGrpSpPr>
        <p:grpSpPr>
          <a:xfrm>
            <a:off x="-55" y="2981274"/>
            <a:ext cx="1140413" cy="1392543"/>
            <a:chOff x="-41" y="2235955"/>
            <a:chExt cx="855310" cy="1044407"/>
          </a:xfrm>
        </p:grpSpPr>
        <p:sp>
          <p:nvSpPr>
            <p:cNvPr id="288" name="Google Shape;288;p3"/>
            <p:cNvSpPr/>
            <p:nvPr/>
          </p:nvSpPr>
          <p:spPr>
            <a:xfrm>
              <a:off x="23422" y="2476949"/>
              <a:ext cx="569080" cy="579122"/>
            </a:xfrm>
            <a:custGeom>
              <a:avLst/>
              <a:gdLst/>
              <a:ahLst/>
              <a:cxnLst/>
              <a:rect l="l" t="t" r="r" b="b"/>
              <a:pathLst>
                <a:path w="11448" h="11650" extrusionOk="0">
                  <a:moveTo>
                    <a:pt x="6532" y="371"/>
                  </a:moveTo>
                  <a:lnTo>
                    <a:pt x="7138" y="438"/>
                  </a:lnTo>
                  <a:lnTo>
                    <a:pt x="7710" y="607"/>
                  </a:lnTo>
                  <a:lnTo>
                    <a:pt x="8282" y="842"/>
                  </a:lnTo>
                  <a:lnTo>
                    <a:pt x="8787" y="1112"/>
                  </a:lnTo>
                  <a:lnTo>
                    <a:pt x="8484" y="1213"/>
                  </a:lnTo>
                  <a:lnTo>
                    <a:pt x="8484" y="1145"/>
                  </a:lnTo>
                  <a:lnTo>
                    <a:pt x="8417" y="1112"/>
                  </a:lnTo>
                  <a:lnTo>
                    <a:pt x="7845" y="1044"/>
                  </a:lnTo>
                  <a:lnTo>
                    <a:pt x="7306" y="1044"/>
                  </a:lnTo>
                  <a:lnTo>
                    <a:pt x="7508" y="977"/>
                  </a:lnTo>
                  <a:lnTo>
                    <a:pt x="7676" y="842"/>
                  </a:lnTo>
                  <a:lnTo>
                    <a:pt x="7744" y="809"/>
                  </a:lnTo>
                  <a:lnTo>
                    <a:pt x="7744" y="741"/>
                  </a:lnTo>
                  <a:lnTo>
                    <a:pt x="7710" y="674"/>
                  </a:lnTo>
                  <a:lnTo>
                    <a:pt x="7676" y="640"/>
                  </a:lnTo>
                  <a:lnTo>
                    <a:pt x="7373" y="573"/>
                  </a:lnTo>
                  <a:lnTo>
                    <a:pt x="7037" y="573"/>
                  </a:lnTo>
                  <a:lnTo>
                    <a:pt x="6700" y="607"/>
                  </a:lnTo>
                  <a:lnTo>
                    <a:pt x="6363" y="674"/>
                  </a:lnTo>
                  <a:lnTo>
                    <a:pt x="5690" y="809"/>
                  </a:lnTo>
                  <a:lnTo>
                    <a:pt x="5084" y="977"/>
                  </a:lnTo>
                  <a:lnTo>
                    <a:pt x="4641" y="1117"/>
                  </a:lnTo>
                  <a:lnTo>
                    <a:pt x="5185" y="910"/>
                  </a:lnTo>
                  <a:lnTo>
                    <a:pt x="5892" y="674"/>
                  </a:lnTo>
                  <a:lnTo>
                    <a:pt x="6532" y="371"/>
                  </a:lnTo>
                  <a:close/>
                  <a:moveTo>
                    <a:pt x="8922" y="1347"/>
                  </a:moveTo>
                  <a:lnTo>
                    <a:pt x="8720" y="1482"/>
                  </a:lnTo>
                  <a:lnTo>
                    <a:pt x="8451" y="1617"/>
                  </a:lnTo>
                  <a:lnTo>
                    <a:pt x="7946" y="1819"/>
                  </a:lnTo>
                  <a:lnTo>
                    <a:pt x="6936" y="2189"/>
                  </a:lnTo>
                  <a:lnTo>
                    <a:pt x="5724" y="2661"/>
                  </a:lnTo>
                  <a:lnTo>
                    <a:pt x="7104" y="2088"/>
                  </a:lnTo>
                  <a:lnTo>
                    <a:pt x="7979" y="1684"/>
                  </a:lnTo>
                  <a:lnTo>
                    <a:pt x="8451" y="1482"/>
                  </a:lnTo>
                  <a:lnTo>
                    <a:pt x="8922" y="1347"/>
                  </a:lnTo>
                  <a:close/>
                  <a:moveTo>
                    <a:pt x="5959" y="405"/>
                  </a:moveTo>
                  <a:lnTo>
                    <a:pt x="5454" y="607"/>
                  </a:lnTo>
                  <a:lnTo>
                    <a:pt x="4882" y="775"/>
                  </a:lnTo>
                  <a:lnTo>
                    <a:pt x="3805" y="1179"/>
                  </a:lnTo>
                  <a:lnTo>
                    <a:pt x="3300" y="1415"/>
                  </a:lnTo>
                  <a:lnTo>
                    <a:pt x="2795" y="1684"/>
                  </a:lnTo>
                  <a:lnTo>
                    <a:pt x="2323" y="1987"/>
                  </a:lnTo>
                  <a:lnTo>
                    <a:pt x="2088" y="2155"/>
                  </a:lnTo>
                  <a:lnTo>
                    <a:pt x="1885" y="2357"/>
                  </a:lnTo>
                  <a:lnTo>
                    <a:pt x="1852" y="2425"/>
                  </a:lnTo>
                  <a:lnTo>
                    <a:pt x="1885" y="2492"/>
                  </a:lnTo>
                  <a:lnTo>
                    <a:pt x="1953" y="2560"/>
                  </a:lnTo>
                  <a:lnTo>
                    <a:pt x="2020" y="2526"/>
                  </a:lnTo>
                  <a:lnTo>
                    <a:pt x="2694" y="2189"/>
                  </a:lnTo>
                  <a:lnTo>
                    <a:pt x="3333" y="1886"/>
                  </a:lnTo>
                  <a:lnTo>
                    <a:pt x="4007" y="1617"/>
                  </a:lnTo>
                  <a:lnTo>
                    <a:pt x="4714" y="1347"/>
                  </a:lnTo>
                  <a:lnTo>
                    <a:pt x="5387" y="1145"/>
                  </a:lnTo>
                  <a:lnTo>
                    <a:pt x="6094" y="1011"/>
                  </a:lnTo>
                  <a:lnTo>
                    <a:pt x="6633" y="876"/>
                  </a:lnTo>
                  <a:lnTo>
                    <a:pt x="6936" y="842"/>
                  </a:lnTo>
                  <a:lnTo>
                    <a:pt x="7239" y="809"/>
                  </a:lnTo>
                  <a:lnTo>
                    <a:pt x="6902" y="943"/>
                  </a:lnTo>
                  <a:lnTo>
                    <a:pt x="6599" y="1011"/>
                  </a:lnTo>
                  <a:lnTo>
                    <a:pt x="5959" y="1179"/>
                  </a:lnTo>
                  <a:lnTo>
                    <a:pt x="5185" y="1415"/>
                  </a:lnTo>
                  <a:lnTo>
                    <a:pt x="4411" y="1684"/>
                  </a:lnTo>
                  <a:lnTo>
                    <a:pt x="3737" y="1920"/>
                  </a:lnTo>
                  <a:lnTo>
                    <a:pt x="3064" y="2155"/>
                  </a:lnTo>
                  <a:lnTo>
                    <a:pt x="2357" y="2391"/>
                  </a:lnTo>
                  <a:lnTo>
                    <a:pt x="1986" y="2560"/>
                  </a:lnTo>
                  <a:lnTo>
                    <a:pt x="1650" y="2728"/>
                  </a:lnTo>
                  <a:lnTo>
                    <a:pt x="1313" y="2930"/>
                  </a:lnTo>
                  <a:lnTo>
                    <a:pt x="1044" y="3166"/>
                  </a:lnTo>
                  <a:lnTo>
                    <a:pt x="1347" y="2694"/>
                  </a:lnTo>
                  <a:lnTo>
                    <a:pt x="1717" y="2256"/>
                  </a:lnTo>
                  <a:lnTo>
                    <a:pt x="2088" y="1852"/>
                  </a:lnTo>
                  <a:lnTo>
                    <a:pt x="2525" y="1482"/>
                  </a:lnTo>
                  <a:lnTo>
                    <a:pt x="2997" y="1145"/>
                  </a:lnTo>
                  <a:lnTo>
                    <a:pt x="3502" y="876"/>
                  </a:lnTo>
                  <a:lnTo>
                    <a:pt x="4007" y="640"/>
                  </a:lnTo>
                  <a:lnTo>
                    <a:pt x="4545" y="438"/>
                  </a:lnTo>
                  <a:lnTo>
                    <a:pt x="4040" y="640"/>
                  </a:lnTo>
                  <a:lnTo>
                    <a:pt x="3535" y="876"/>
                  </a:lnTo>
                  <a:lnTo>
                    <a:pt x="3064" y="1145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93" y="1583"/>
                  </a:lnTo>
                  <a:lnTo>
                    <a:pt x="2626" y="1617"/>
                  </a:lnTo>
                  <a:lnTo>
                    <a:pt x="2727" y="1617"/>
                  </a:lnTo>
                  <a:lnTo>
                    <a:pt x="3401" y="1213"/>
                  </a:lnTo>
                  <a:lnTo>
                    <a:pt x="4108" y="842"/>
                  </a:lnTo>
                  <a:lnTo>
                    <a:pt x="4579" y="674"/>
                  </a:lnTo>
                  <a:lnTo>
                    <a:pt x="5017" y="539"/>
                  </a:lnTo>
                  <a:lnTo>
                    <a:pt x="5488" y="438"/>
                  </a:lnTo>
                  <a:lnTo>
                    <a:pt x="5959" y="405"/>
                  </a:lnTo>
                  <a:close/>
                  <a:moveTo>
                    <a:pt x="2323" y="2728"/>
                  </a:moveTo>
                  <a:lnTo>
                    <a:pt x="2054" y="2863"/>
                  </a:lnTo>
                  <a:lnTo>
                    <a:pt x="1683" y="3098"/>
                  </a:lnTo>
                  <a:lnTo>
                    <a:pt x="1313" y="3334"/>
                  </a:lnTo>
                  <a:lnTo>
                    <a:pt x="1347" y="3267"/>
                  </a:lnTo>
                  <a:lnTo>
                    <a:pt x="1380" y="3199"/>
                  </a:lnTo>
                  <a:lnTo>
                    <a:pt x="1414" y="3166"/>
                  </a:lnTo>
                  <a:lnTo>
                    <a:pt x="1515" y="3132"/>
                  </a:lnTo>
                  <a:lnTo>
                    <a:pt x="1818" y="2964"/>
                  </a:lnTo>
                  <a:lnTo>
                    <a:pt x="2323" y="2728"/>
                  </a:lnTo>
                  <a:close/>
                  <a:moveTo>
                    <a:pt x="6599" y="2021"/>
                  </a:moveTo>
                  <a:lnTo>
                    <a:pt x="5387" y="2526"/>
                  </a:lnTo>
                  <a:lnTo>
                    <a:pt x="4242" y="2997"/>
                  </a:lnTo>
                  <a:lnTo>
                    <a:pt x="3064" y="3502"/>
                  </a:lnTo>
                  <a:lnTo>
                    <a:pt x="2660" y="3704"/>
                  </a:lnTo>
                  <a:lnTo>
                    <a:pt x="2256" y="3974"/>
                  </a:lnTo>
                  <a:lnTo>
                    <a:pt x="1852" y="4209"/>
                  </a:lnTo>
                  <a:lnTo>
                    <a:pt x="1414" y="4445"/>
                  </a:lnTo>
                  <a:lnTo>
                    <a:pt x="1751" y="4176"/>
                  </a:lnTo>
                  <a:lnTo>
                    <a:pt x="2088" y="3906"/>
                  </a:lnTo>
                  <a:lnTo>
                    <a:pt x="2424" y="3671"/>
                  </a:lnTo>
                  <a:lnTo>
                    <a:pt x="2828" y="3469"/>
                  </a:lnTo>
                  <a:lnTo>
                    <a:pt x="3603" y="3132"/>
                  </a:lnTo>
                  <a:lnTo>
                    <a:pt x="4377" y="2829"/>
                  </a:lnTo>
                  <a:lnTo>
                    <a:pt x="6498" y="2054"/>
                  </a:lnTo>
                  <a:lnTo>
                    <a:pt x="6599" y="2021"/>
                  </a:lnTo>
                  <a:close/>
                  <a:moveTo>
                    <a:pt x="9225" y="1415"/>
                  </a:moveTo>
                  <a:lnTo>
                    <a:pt x="9562" y="1718"/>
                  </a:lnTo>
                  <a:lnTo>
                    <a:pt x="9898" y="2054"/>
                  </a:lnTo>
                  <a:lnTo>
                    <a:pt x="10201" y="2425"/>
                  </a:lnTo>
                  <a:lnTo>
                    <a:pt x="10471" y="2795"/>
                  </a:lnTo>
                  <a:lnTo>
                    <a:pt x="10437" y="2795"/>
                  </a:lnTo>
                  <a:lnTo>
                    <a:pt x="10100" y="2829"/>
                  </a:lnTo>
                  <a:lnTo>
                    <a:pt x="9797" y="2896"/>
                  </a:lnTo>
                  <a:lnTo>
                    <a:pt x="9494" y="3031"/>
                  </a:lnTo>
                  <a:lnTo>
                    <a:pt x="9158" y="3166"/>
                  </a:lnTo>
                  <a:lnTo>
                    <a:pt x="8585" y="3469"/>
                  </a:lnTo>
                  <a:lnTo>
                    <a:pt x="8013" y="3805"/>
                  </a:lnTo>
                  <a:lnTo>
                    <a:pt x="7979" y="3805"/>
                  </a:lnTo>
                  <a:lnTo>
                    <a:pt x="5185" y="5118"/>
                  </a:lnTo>
                  <a:lnTo>
                    <a:pt x="4377" y="5455"/>
                  </a:lnTo>
                  <a:lnTo>
                    <a:pt x="4949" y="5118"/>
                  </a:lnTo>
                  <a:lnTo>
                    <a:pt x="6801" y="4007"/>
                  </a:lnTo>
                  <a:lnTo>
                    <a:pt x="7575" y="3772"/>
                  </a:lnTo>
                  <a:lnTo>
                    <a:pt x="8350" y="3469"/>
                  </a:lnTo>
                  <a:lnTo>
                    <a:pt x="9090" y="3166"/>
                  </a:lnTo>
                  <a:lnTo>
                    <a:pt x="9461" y="2964"/>
                  </a:lnTo>
                  <a:lnTo>
                    <a:pt x="9831" y="2762"/>
                  </a:lnTo>
                  <a:lnTo>
                    <a:pt x="9865" y="2694"/>
                  </a:lnTo>
                  <a:lnTo>
                    <a:pt x="9898" y="2627"/>
                  </a:lnTo>
                  <a:lnTo>
                    <a:pt x="9831" y="2560"/>
                  </a:lnTo>
                  <a:lnTo>
                    <a:pt x="9764" y="2526"/>
                  </a:lnTo>
                  <a:lnTo>
                    <a:pt x="9326" y="2593"/>
                  </a:lnTo>
                  <a:lnTo>
                    <a:pt x="8888" y="2694"/>
                  </a:lnTo>
                  <a:lnTo>
                    <a:pt x="8451" y="2829"/>
                  </a:lnTo>
                  <a:lnTo>
                    <a:pt x="8047" y="3031"/>
                  </a:lnTo>
                  <a:lnTo>
                    <a:pt x="7609" y="3199"/>
                  </a:lnTo>
                  <a:lnTo>
                    <a:pt x="7205" y="3435"/>
                  </a:lnTo>
                  <a:lnTo>
                    <a:pt x="6397" y="3906"/>
                  </a:lnTo>
                  <a:lnTo>
                    <a:pt x="5623" y="4176"/>
                  </a:lnTo>
                  <a:lnTo>
                    <a:pt x="4815" y="4445"/>
                  </a:lnTo>
                  <a:lnTo>
                    <a:pt x="4815" y="4445"/>
                  </a:lnTo>
                  <a:lnTo>
                    <a:pt x="6565" y="3502"/>
                  </a:lnTo>
                  <a:lnTo>
                    <a:pt x="7710" y="2896"/>
                  </a:lnTo>
                  <a:lnTo>
                    <a:pt x="8215" y="2627"/>
                  </a:lnTo>
                  <a:lnTo>
                    <a:pt x="8855" y="2425"/>
                  </a:lnTo>
                  <a:lnTo>
                    <a:pt x="9158" y="2290"/>
                  </a:lnTo>
                  <a:lnTo>
                    <a:pt x="9461" y="2155"/>
                  </a:lnTo>
                  <a:lnTo>
                    <a:pt x="9528" y="2122"/>
                  </a:lnTo>
                  <a:lnTo>
                    <a:pt x="9528" y="2021"/>
                  </a:lnTo>
                  <a:lnTo>
                    <a:pt x="9494" y="1953"/>
                  </a:lnTo>
                  <a:lnTo>
                    <a:pt x="9393" y="1920"/>
                  </a:lnTo>
                  <a:lnTo>
                    <a:pt x="9057" y="1987"/>
                  </a:lnTo>
                  <a:lnTo>
                    <a:pt x="8686" y="2088"/>
                  </a:lnTo>
                  <a:lnTo>
                    <a:pt x="8350" y="2256"/>
                  </a:lnTo>
                  <a:lnTo>
                    <a:pt x="8013" y="2425"/>
                  </a:lnTo>
                  <a:lnTo>
                    <a:pt x="7508" y="2593"/>
                  </a:lnTo>
                  <a:lnTo>
                    <a:pt x="7037" y="2762"/>
                  </a:lnTo>
                  <a:lnTo>
                    <a:pt x="5959" y="3199"/>
                  </a:lnTo>
                  <a:lnTo>
                    <a:pt x="4882" y="3671"/>
                  </a:lnTo>
                  <a:lnTo>
                    <a:pt x="2559" y="4782"/>
                  </a:lnTo>
                  <a:lnTo>
                    <a:pt x="1852" y="5152"/>
                  </a:lnTo>
                  <a:lnTo>
                    <a:pt x="1111" y="5522"/>
                  </a:lnTo>
                  <a:lnTo>
                    <a:pt x="1111" y="5522"/>
                  </a:lnTo>
                  <a:lnTo>
                    <a:pt x="2323" y="4613"/>
                  </a:lnTo>
                  <a:lnTo>
                    <a:pt x="2963" y="4209"/>
                  </a:lnTo>
                  <a:lnTo>
                    <a:pt x="3603" y="3839"/>
                  </a:lnTo>
                  <a:lnTo>
                    <a:pt x="4276" y="3502"/>
                  </a:lnTo>
                  <a:lnTo>
                    <a:pt x="4949" y="3199"/>
                  </a:lnTo>
                  <a:lnTo>
                    <a:pt x="6330" y="2694"/>
                  </a:lnTo>
                  <a:lnTo>
                    <a:pt x="7676" y="2189"/>
                  </a:lnTo>
                  <a:lnTo>
                    <a:pt x="8484" y="1852"/>
                  </a:lnTo>
                  <a:lnTo>
                    <a:pt x="8888" y="1684"/>
                  </a:lnTo>
                  <a:lnTo>
                    <a:pt x="9225" y="1415"/>
                  </a:lnTo>
                  <a:close/>
                  <a:moveTo>
                    <a:pt x="7441" y="1280"/>
                  </a:moveTo>
                  <a:lnTo>
                    <a:pt x="7946" y="1314"/>
                  </a:lnTo>
                  <a:lnTo>
                    <a:pt x="7171" y="1549"/>
                  </a:lnTo>
                  <a:lnTo>
                    <a:pt x="5926" y="1987"/>
                  </a:lnTo>
                  <a:lnTo>
                    <a:pt x="3805" y="2795"/>
                  </a:lnTo>
                  <a:lnTo>
                    <a:pt x="2997" y="3132"/>
                  </a:lnTo>
                  <a:lnTo>
                    <a:pt x="2626" y="3300"/>
                  </a:lnTo>
                  <a:lnTo>
                    <a:pt x="2222" y="3536"/>
                  </a:lnTo>
                  <a:lnTo>
                    <a:pt x="1852" y="3772"/>
                  </a:lnTo>
                  <a:lnTo>
                    <a:pt x="1515" y="4041"/>
                  </a:lnTo>
                  <a:lnTo>
                    <a:pt x="1178" y="4344"/>
                  </a:lnTo>
                  <a:lnTo>
                    <a:pt x="909" y="4681"/>
                  </a:lnTo>
                  <a:lnTo>
                    <a:pt x="875" y="4748"/>
                  </a:lnTo>
                  <a:lnTo>
                    <a:pt x="909" y="4815"/>
                  </a:lnTo>
                  <a:lnTo>
                    <a:pt x="976" y="4849"/>
                  </a:lnTo>
                  <a:lnTo>
                    <a:pt x="1044" y="4849"/>
                  </a:lnTo>
                  <a:lnTo>
                    <a:pt x="1246" y="4782"/>
                  </a:lnTo>
                  <a:lnTo>
                    <a:pt x="1448" y="4714"/>
                  </a:lnTo>
                  <a:lnTo>
                    <a:pt x="1818" y="4512"/>
                  </a:lnTo>
                  <a:lnTo>
                    <a:pt x="2155" y="4277"/>
                  </a:lnTo>
                  <a:lnTo>
                    <a:pt x="2525" y="4041"/>
                  </a:lnTo>
                  <a:lnTo>
                    <a:pt x="3064" y="3772"/>
                  </a:lnTo>
                  <a:lnTo>
                    <a:pt x="3603" y="3536"/>
                  </a:lnTo>
                  <a:lnTo>
                    <a:pt x="3165" y="3805"/>
                  </a:lnTo>
                  <a:lnTo>
                    <a:pt x="2727" y="4041"/>
                  </a:lnTo>
                  <a:lnTo>
                    <a:pt x="1919" y="4613"/>
                  </a:lnTo>
                  <a:lnTo>
                    <a:pt x="1111" y="5186"/>
                  </a:lnTo>
                  <a:lnTo>
                    <a:pt x="269" y="5758"/>
                  </a:lnTo>
                  <a:lnTo>
                    <a:pt x="269" y="5724"/>
                  </a:lnTo>
                  <a:lnTo>
                    <a:pt x="303" y="5152"/>
                  </a:lnTo>
                  <a:lnTo>
                    <a:pt x="438" y="4613"/>
                  </a:lnTo>
                  <a:lnTo>
                    <a:pt x="606" y="4075"/>
                  </a:lnTo>
                  <a:lnTo>
                    <a:pt x="808" y="3570"/>
                  </a:lnTo>
                  <a:lnTo>
                    <a:pt x="842" y="3603"/>
                  </a:lnTo>
                  <a:lnTo>
                    <a:pt x="976" y="3637"/>
                  </a:lnTo>
                  <a:lnTo>
                    <a:pt x="1212" y="3637"/>
                  </a:lnTo>
                  <a:lnTo>
                    <a:pt x="1313" y="3603"/>
                  </a:lnTo>
                  <a:lnTo>
                    <a:pt x="1549" y="3469"/>
                  </a:lnTo>
                  <a:lnTo>
                    <a:pt x="1784" y="3334"/>
                  </a:lnTo>
                  <a:lnTo>
                    <a:pt x="2828" y="2728"/>
                  </a:lnTo>
                  <a:lnTo>
                    <a:pt x="3333" y="2425"/>
                  </a:lnTo>
                  <a:lnTo>
                    <a:pt x="3872" y="2189"/>
                  </a:lnTo>
                  <a:lnTo>
                    <a:pt x="4848" y="1819"/>
                  </a:lnTo>
                  <a:lnTo>
                    <a:pt x="5353" y="1650"/>
                  </a:lnTo>
                  <a:lnTo>
                    <a:pt x="5858" y="1516"/>
                  </a:lnTo>
                  <a:lnTo>
                    <a:pt x="6397" y="1415"/>
                  </a:lnTo>
                  <a:lnTo>
                    <a:pt x="6902" y="1314"/>
                  </a:lnTo>
                  <a:lnTo>
                    <a:pt x="7441" y="1280"/>
                  </a:lnTo>
                  <a:close/>
                  <a:moveTo>
                    <a:pt x="8047" y="5522"/>
                  </a:moveTo>
                  <a:lnTo>
                    <a:pt x="7609" y="5758"/>
                  </a:lnTo>
                  <a:lnTo>
                    <a:pt x="7171" y="5960"/>
                  </a:lnTo>
                  <a:lnTo>
                    <a:pt x="6262" y="6297"/>
                  </a:lnTo>
                  <a:lnTo>
                    <a:pt x="6262" y="6297"/>
                  </a:lnTo>
                  <a:lnTo>
                    <a:pt x="6700" y="6095"/>
                  </a:lnTo>
                  <a:lnTo>
                    <a:pt x="7138" y="5893"/>
                  </a:lnTo>
                  <a:lnTo>
                    <a:pt x="8047" y="5522"/>
                  </a:lnTo>
                  <a:close/>
                  <a:moveTo>
                    <a:pt x="10572" y="2964"/>
                  </a:moveTo>
                  <a:lnTo>
                    <a:pt x="10707" y="3233"/>
                  </a:lnTo>
                  <a:lnTo>
                    <a:pt x="10606" y="3233"/>
                  </a:lnTo>
                  <a:lnTo>
                    <a:pt x="9966" y="3502"/>
                  </a:lnTo>
                  <a:lnTo>
                    <a:pt x="9326" y="3772"/>
                  </a:lnTo>
                  <a:lnTo>
                    <a:pt x="8047" y="4378"/>
                  </a:lnTo>
                  <a:lnTo>
                    <a:pt x="6801" y="5017"/>
                  </a:lnTo>
                  <a:lnTo>
                    <a:pt x="6161" y="5320"/>
                  </a:lnTo>
                  <a:lnTo>
                    <a:pt x="5522" y="5623"/>
                  </a:lnTo>
                  <a:lnTo>
                    <a:pt x="4175" y="6229"/>
                  </a:lnTo>
                  <a:lnTo>
                    <a:pt x="2828" y="6835"/>
                  </a:lnTo>
                  <a:lnTo>
                    <a:pt x="2189" y="7138"/>
                  </a:lnTo>
                  <a:lnTo>
                    <a:pt x="2896" y="6701"/>
                  </a:lnTo>
                  <a:lnTo>
                    <a:pt x="3603" y="6297"/>
                  </a:lnTo>
                  <a:lnTo>
                    <a:pt x="4343" y="5926"/>
                  </a:lnTo>
                  <a:lnTo>
                    <a:pt x="5118" y="5590"/>
                  </a:lnTo>
                  <a:lnTo>
                    <a:pt x="6296" y="5051"/>
                  </a:lnTo>
                  <a:lnTo>
                    <a:pt x="7474" y="4411"/>
                  </a:lnTo>
                  <a:lnTo>
                    <a:pt x="7979" y="4108"/>
                  </a:lnTo>
                  <a:lnTo>
                    <a:pt x="8619" y="3839"/>
                  </a:lnTo>
                  <a:lnTo>
                    <a:pt x="9259" y="3570"/>
                  </a:lnTo>
                  <a:lnTo>
                    <a:pt x="9865" y="3334"/>
                  </a:lnTo>
                  <a:lnTo>
                    <a:pt x="10505" y="3065"/>
                  </a:lnTo>
                  <a:lnTo>
                    <a:pt x="10538" y="2997"/>
                  </a:lnTo>
                  <a:lnTo>
                    <a:pt x="10572" y="2964"/>
                  </a:lnTo>
                  <a:close/>
                  <a:moveTo>
                    <a:pt x="6296" y="3334"/>
                  </a:moveTo>
                  <a:lnTo>
                    <a:pt x="4815" y="4142"/>
                  </a:lnTo>
                  <a:lnTo>
                    <a:pt x="3737" y="4681"/>
                  </a:lnTo>
                  <a:lnTo>
                    <a:pt x="2626" y="5219"/>
                  </a:lnTo>
                  <a:lnTo>
                    <a:pt x="2189" y="5489"/>
                  </a:lnTo>
                  <a:lnTo>
                    <a:pt x="1751" y="5792"/>
                  </a:lnTo>
                  <a:lnTo>
                    <a:pt x="1616" y="5926"/>
                  </a:lnTo>
                  <a:lnTo>
                    <a:pt x="1380" y="6061"/>
                  </a:lnTo>
                  <a:lnTo>
                    <a:pt x="1145" y="6229"/>
                  </a:lnTo>
                  <a:lnTo>
                    <a:pt x="943" y="6431"/>
                  </a:lnTo>
                  <a:lnTo>
                    <a:pt x="741" y="6633"/>
                  </a:lnTo>
                  <a:lnTo>
                    <a:pt x="741" y="6734"/>
                  </a:lnTo>
                  <a:lnTo>
                    <a:pt x="774" y="6802"/>
                  </a:lnTo>
                  <a:lnTo>
                    <a:pt x="842" y="6835"/>
                  </a:lnTo>
                  <a:lnTo>
                    <a:pt x="909" y="6835"/>
                  </a:lnTo>
                  <a:lnTo>
                    <a:pt x="1044" y="6802"/>
                  </a:lnTo>
                  <a:lnTo>
                    <a:pt x="1212" y="6701"/>
                  </a:lnTo>
                  <a:lnTo>
                    <a:pt x="1448" y="6499"/>
                  </a:lnTo>
                  <a:lnTo>
                    <a:pt x="1953" y="6027"/>
                  </a:lnTo>
                  <a:lnTo>
                    <a:pt x="2862" y="5590"/>
                  </a:lnTo>
                  <a:lnTo>
                    <a:pt x="3502" y="5287"/>
                  </a:lnTo>
                  <a:lnTo>
                    <a:pt x="4175" y="4984"/>
                  </a:lnTo>
                  <a:lnTo>
                    <a:pt x="5522" y="4445"/>
                  </a:lnTo>
                  <a:lnTo>
                    <a:pt x="5522" y="4445"/>
                  </a:lnTo>
                  <a:lnTo>
                    <a:pt x="4815" y="4883"/>
                  </a:lnTo>
                  <a:lnTo>
                    <a:pt x="4175" y="5253"/>
                  </a:lnTo>
                  <a:lnTo>
                    <a:pt x="3535" y="5590"/>
                  </a:lnTo>
                  <a:lnTo>
                    <a:pt x="2222" y="6263"/>
                  </a:lnTo>
                  <a:lnTo>
                    <a:pt x="1751" y="6499"/>
                  </a:lnTo>
                  <a:lnTo>
                    <a:pt x="1279" y="6734"/>
                  </a:lnTo>
                  <a:lnTo>
                    <a:pt x="842" y="7037"/>
                  </a:lnTo>
                  <a:lnTo>
                    <a:pt x="640" y="7172"/>
                  </a:lnTo>
                  <a:lnTo>
                    <a:pt x="438" y="7374"/>
                  </a:lnTo>
                  <a:lnTo>
                    <a:pt x="303" y="6734"/>
                  </a:lnTo>
                  <a:lnTo>
                    <a:pt x="269" y="6398"/>
                  </a:lnTo>
                  <a:lnTo>
                    <a:pt x="269" y="6095"/>
                  </a:lnTo>
                  <a:lnTo>
                    <a:pt x="774" y="5926"/>
                  </a:lnTo>
                  <a:lnTo>
                    <a:pt x="1279" y="5724"/>
                  </a:lnTo>
                  <a:lnTo>
                    <a:pt x="2256" y="5219"/>
                  </a:lnTo>
                  <a:lnTo>
                    <a:pt x="4781" y="4007"/>
                  </a:lnTo>
                  <a:lnTo>
                    <a:pt x="6296" y="3334"/>
                  </a:lnTo>
                  <a:close/>
                  <a:moveTo>
                    <a:pt x="10774" y="3401"/>
                  </a:moveTo>
                  <a:lnTo>
                    <a:pt x="10976" y="3906"/>
                  </a:lnTo>
                  <a:lnTo>
                    <a:pt x="11111" y="4479"/>
                  </a:lnTo>
                  <a:lnTo>
                    <a:pt x="11178" y="5017"/>
                  </a:lnTo>
                  <a:lnTo>
                    <a:pt x="11212" y="5590"/>
                  </a:lnTo>
                  <a:lnTo>
                    <a:pt x="10639" y="5825"/>
                  </a:lnTo>
                  <a:lnTo>
                    <a:pt x="9663" y="6196"/>
                  </a:lnTo>
                  <a:lnTo>
                    <a:pt x="8720" y="6600"/>
                  </a:lnTo>
                  <a:lnTo>
                    <a:pt x="7777" y="7004"/>
                  </a:lnTo>
                  <a:lnTo>
                    <a:pt x="6868" y="7441"/>
                  </a:lnTo>
                  <a:lnTo>
                    <a:pt x="5825" y="8047"/>
                  </a:lnTo>
                  <a:lnTo>
                    <a:pt x="4747" y="8620"/>
                  </a:lnTo>
                  <a:lnTo>
                    <a:pt x="4444" y="8788"/>
                  </a:lnTo>
                  <a:lnTo>
                    <a:pt x="4108" y="8923"/>
                  </a:lnTo>
                  <a:lnTo>
                    <a:pt x="3434" y="9158"/>
                  </a:lnTo>
                  <a:lnTo>
                    <a:pt x="5454" y="7845"/>
                  </a:lnTo>
                  <a:lnTo>
                    <a:pt x="5926" y="7610"/>
                  </a:lnTo>
                  <a:lnTo>
                    <a:pt x="8316" y="6431"/>
                  </a:lnTo>
                  <a:lnTo>
                    <a:pt x="9528" y="5859"/>
                  </a:lnTo>
                  <a:lnTo>
                    <a:pt x="10168" y="5623"/>
                  </a:lnTo>
                  <a:lnTo>
                    <a:pt x="10808" y="5388"/>
                  </a:lnTo>
                  <a:lnTo>
                    <a:pt x="10841" y="5354"/>
                  </a:lnTo>
                  <a:lnTo>
                    <a:pt x="10875" y="5320"/>
                  </a:lnTo>
                  <a:lnTo>
                    <a:pt x="10875" y="5219"/>
                  </a:lnTo>
                  <a:lnTo>
                    <a:pt x="10841" y="5152"/>
                  </a:lnTo>
                  <a:lnTo>
                    <a:pt x="10774" y="5118"/>
                  </a:lnTo>
                  <a:lnTo>
                    <a:pt x="10707" y="5118"/>
                  </a:lnTo>
                  <a:lnTo>
                    <a:pt x="10134" y="5287"/>
                  </a:lnTo>
                  <a:lnTo>
                    <a:pt x="9595" y="5489"/>
                  </a:lnTo>
                  <a:lnTo>
                    <a:pt x="8484" y="5994"/>
                  </a:lnTo>
                  <a:lnTo>
                    <a:pt x="7474" y="6431"/>
                  </a:lnTo>
                  <a:lnTo>
                    <a:pt x="6464" y="6903"/>
                  </a:lnTo>
                  <a:lnTo>
                    <a:pt x="5825" y="7273"/>
                  </a:lnTo>
                  <a:lnTo>
                    <a:pt x="5185" y="7643"/>
                  </a:lnTo>
                  <a:lnTo>
                    <a:pt x="4175" y="8081"/>
                  </a:lnTo>
                  <a:lnTo>
                    <a:pt x="3131" y="8485"/>
                  </a:lnTo>
                  <a:lnTo>
                    <a:pt x="4175" y="7711"/>
                  </a:lnTo>
                  <a:lnTo>
                    <a:pt x="5185" y="6936"/>
                  </a:lnTo>
                  <a:lnTo>
                    <a:pt x="6195" y="6600"/>
                  </a:lnTo>
                  <a:lnTo>
                    <a:pt x="7205" y="6229"/>
                  </a:lnTo>
                  <a:lnTo>
                    <a:pt x="7676" y="6027"/>
                  </a:lnTo>
                  <a:lnTo>
                    <a:pt x="8148" y="5792"/>
                  </a:lnTo>
                  <a:lnTo>
                    <a:pt x="8888" y="5354"/>
                  </a:lnTo>
                  <a:lnTo>
                    <a:pt x="9225" y="5152"/>
                  </a:lnTo>
                  <a:lnTo>
                    <a:pt x="9595" y="4984"/>
                  </a:lnTo>
                  <a:lnTo>
                    <a:pt x="10404" y="4681"/>
                  </a:lnTo>
                  <a:lnTo>
                    <a:pt x="10437" y="4647"/>
                  </a:lnTo>
                  <a:lnTo>
                    <a:pt x="10471" y="4580"/>
                  </a:lnTo>
                  <a:lnTo>
                    <a:pt x="10471" y="4479"/>
                  </a:lnTo>
                  <a:lnTo>
                    <a:pt x="10437" y="4411"/>
                  </a:lnTo>
                  <a:lnTo>
                    <a:pt x="10336" y="4411"/>
                  </a:lnTo>
                  <a:lnTo>
                    <a:pt x="9865" y="4546"/>
                  </a:lnTo>
                  <a:lnTo>
                    <a:pt x="9461" y="4748"/>
                  </a:lnTo>
                  <a:lnTo>
                    <a:pt x="8417" y="5118"/>
                  </a:lnTo>
                  <a:lnTo>
                    <a:pt x="7441" y="5489"/>
                  </a:lnTo>
                  <a:lnTo>
                    <a:pt x="6936" y="5691"/>
                  </a:lnTo>
                  <a:lnTo>
                    <a:pt x="6431" y="5893"/>
                  </a:lnTo>
                  <a:lnTo>
                    <a:pt x="5959" y="6162"/>
                  </a:lnTo>
                  <a:lnTo>
                    <a:pt x="5488" y="6431"/>
                  </a:lnTo>
                  <a:lnTo>
                    <a:pt x="5017" y="6734"/>
                  </a:lnTo>
                  <a:lnTo>
                    <a:pt x="4242" y="7004"/>
                  </a:lnTo>
                  <a:lnTo>
                    <a:pt x="3468" y="7340"/>
                  </a:lnTo>
                  <a:lnTo>
                    <a:pt x="3232" y="7475"/>
                  </a:lnTo>
                  <a:lnTo>
                    <a:pt x="3603" y="7206"/>
                  </a:lnTo>
                  <a:lnTo>
                    <a:pt x="4209" y="6869"/>
                  </a:lnTo>
                  <a:lnTo>
                    <a:pt x="4815" y="6566"/>
                  </a:lnTo>
                  <a:lnTo>
                    <a:pt x="6060" y="5960"/>
                  </a:lnTo>
                  <a:lnTo>
                    <a:pt x="7205" y="5354"/>
                  </a:lnTo>
                  <a:lnTo>
                    <a:pt x="8282" y="4714"/>
                  </a:lnTo>
                  <a:lnTo>
                    <a:pt x="8888" y="4378"/>
                  </a:lnTo>
                  <a:lnTo>
                    <a:pt x="9494" y="4075"/>
                  </a:lnTo>
                  <a:lnTo>
                    <a:pt x="10740" y="3469"/>
                  </a:lnTo>
                  <a:lnTo>
                    <a:pt x="10774" y="3435"/>
                  </a:lnTo>
                  <a:lnTo>
                    <a:pt x="10774" y="3401"/>
                  </a:lnTo>
                  <a:close/>
                  <a:moveTo>
                    <a:pt x="9730" y="8855"/>
                  </a:moveTo>
                  <a:lnTo>
                    <a:pt x="9562" y="8990"/>
                  </a:lnTo>
                  <a:lnTo>
                    <a:pt x="9158" y="9226"/>
                  </a:lnTo>
                  <a:lnTo>
                    <a:pt x="9292" y="9125"/>
                  </a:lnTo>
                  <a:lnTo>
                    <a:pt x="9663" y="8889"/>
                  </a:lnTo>
                  <a:lnTo>
                    <a:pt x="9730" y="8855"/>
                  </a:lnTo>
                  <a:close/>
                  <a:moveTo>
                    <a:pt x="5387" y="5977"/>
                  </a:moveTo>
                  <a:lnTo>
                    <a:pt x="4276" y="6532"/>
                  </a:lnTo>
                  <a:lnTo>
                    <a:pt x="3704" y="6835"/>
                  </a:lnTo>
                  <a:lnTo>
                    <a:pt x="3098" y="7206"/>
                  </a:lnTo>
                  <a:lnTo>
                    <a:pt x="2660" y="7542"/>
                  </a:lnTo>
                  <a:lnTo>
                    <a:pt x="2189" y="7879"/>
                  </a:lnTo>
                  <a:lnTo>
                    <a:pt x="1717" y="8216"/>
                  </a:lnTo>
                  <a:lnTo>
                    <a:pt x="1515" y="8384"/>
                  </a:lnTo>
                  <a:lnTo>
                    <a:pt x="1313" y="8586"/>
                  </a:lnTo>
                  <a:lnTo>
                    <a:pt x="1313" y="8687"/>
                  </a:lnTo>
                  <a:lnTo>
                    <a:pt x="1347" y="8754"/>
                  </a:lnTo>
                  <a:lnTo>
                    <a:pt x="1414" y="8788"/>
                  </a:lnTo>
                  <a:lnTo>
                    <a:pt x="1515" y="8788"/>
                  </a:lnTo>
                  <a:lnTo>
                    <a:pt x="1986" y="8552"/>
                  </a:lnTo>
                  <a:lnTo>
                    <a:pt x="2458" y="8249"/>
                  </a:lnTo>
                  <a:lnTo>
                    <a:pt x="2929" y="7946"/>
                  </a:lnTo>
                  <a:lnTo>
                    <a:pt x="3401" y="7677"/>
                  </a:lnTo>
                  <a:lnTo>
                    <a:pt x="3805" y="7475"/>
                  </a:lnTo>
                  <a:lnTo>
                    <a:pt x="4209" y="7307"/>
                  </a:lnTo>
                  <a:lnTo>
                    <a:pt x="3165" y="8115"/>
                  </a:lnTo>
                  <a:lnTo>
                    <a:pt x="2121" y="8923"/>
                  </a:lnTo>
                  <a:lnTo>
                    <a:pt x="1784" y="9091"/>
                  </a:lnTo>
                  <a:lnTo>
                    <a:pt x="1448" y="9327"/>
                  </a:lnTo>
                  <a:lnTo>
                    <a:pt x="1178" y="8956"/>
                  </a:lnTo>
                  <a:lnTo>
                    <a:pt x="943" y="8552"/>
                  </a:lnTo>
                  <a:lnTo>
                    <a:pt x="741" y="8148"/>
                  </a:lnTo>
                  <a:lnTo>
                    <a:pt x="572" y="7711"/>
                  </a:lnTo>
                  <a:lnTo>
                    <a:pt x="1044" y="7441"/>
                  </a:lnTo>
                  <a:lnTo>
                    <a:pt x="1515" y="7138"/>
                  </a:lnTo>
                  <a:lnTo>
                    <a:pt x="1986" y="6835"/>
                  </a:lnTo>
                  <a:lnTo>
                    <a:pt x="2458" y="6566"/>
                  </a:lnTo>
                  <a:lnTo>
                    <a:pt x="2929" y="6364"/>
                  </a:lnTo>
                  <a:lnTo>
                    <a:pt x="2357" y="6701"/>
                  </a:lnTo>
                  <a:lnTo>
                    <a:pt x="1818" y="7071"/>
                  </a:lnTo>
                  <a:lnTo>
                    <a:pt x="1313" y="7509"/>
                  </a:lnTo>
                  <a:lnTo>
                    <a:pt x="842" y="7980"/>
                  </a:lnTo>
                  <a:lnTo>
                    <a:pt x="808" y="8047"/>
                  </a:lnTo>
                  <a:lnTo>
                    <a:pt x="808" y="8081"/>
                  </a:lnTo>
                  <a:lnTo>
                    <a:pt x="842" y="8182"/>
                  </a:lnTo>
                  <a:lnTo>
                    <a:pt x="943" y="8216"/>
                  </a:lnTo>
                  <a:lnTo>
                    <a:pt x="976" y="8216"/>
                  </a:lnTo>
                  <a:lnTo>
                    <a:pt x="1044" y="8182"/>
                  </a:lnTo>
                  <a:lnTo>
                    <a:pt x="1279" y="7980"/>
                  </a:lnTo>
                  <a:lnTo>
                    <a:pt x="1515" y="7812"/>
                  </a:lnTo>
                  <a:lnTo>
                    <a:pt x="2054" y="7509"/>
                  </a:lnTo>
                  <a:lnTo>
                    <a:pt x="3199" y="6970"/>
                  </a:lnTo>
                  <a:lnTo>
                    <a:pt x="4377" y="6398"/>
                  </a:lnTo>
                  <a:lnTo>
                    <a:pt x="5387" y="5977"/>
                  </a:lnTo>
                  <a:close/>
                  <a:moveTo>
                    <a:pt x="7239" y="9327"/>
                  </a:moveTo>
                  <a:lnTo>
                    <a:pt x="6734" y="9663"/>
                  </a:lnTo>
                  <a:lnTo>
                    <a:pt x="6229" y="9966"/>
                  </a:lnTo>
                  <a:lnTo>
                    <a:pt x="5858" y="10135"/>
                  </a:lnTo>
                  <a:lnTo>
                    <a:pt x="5858" y="10135"/>
                  </a:lnTo>
                  <a:lnTo>
                    <a:pt x="6195" y="9933"/>
                  </a:lnTo>
                  <a:lnTo>
                    <a:pt x="6700" y="9630"/>
                  </a:lnTo>
                  <a:lnTo>
                    <a:pt x="7239" y="9327"/>
                  </a:lnTo>
                  <a:close/>
                  <a:moveTo>
                    <a:pt x="8249" y="7105"/>
                  </a:moveTo>
                  <a:lnTo>
                    <a:pt x="7171" y="7744"/>
                  </a:lnTo>
                  <a:lnTo>
                    <a:pt x="4949" y="8990"/>
                  </a:lnTo>
                  <a:lnTo>
                    <a:pt x="2727" y="10236"/>
                  </a:lnTo>
                  <a:lnTo>
                    <a:pt x="2660" y="10303"/>
                  </a:lnTo>
                  <a:lnTo>
                    <a:pt x="2660" y="10404"/>
                  </a:lnTo>
                  <a:lnTo>
                    <a:pt x="2155" y="10000"/>
                  </a:lnTo>
                  <a:lnTo>
                    <a:pt x="1683" y="9562"/>
                  </a:lnTo>
                  <a:lnTo>
                    <a:pt x="2323" y="9125"/>
                  </a:lnTo>
                  <a:lnTo>
                    <a:pt x="2963" y="8855"/>
                  </a:lnTo>
                  <a:lnTo>
                    <a:pt x="3535" y="8620"/>
                  </a:lnTo>
                  <a:lnTo>
                    <a:pt x="3973" y="8451"/>
                  </a:lnTo>
                  <a:lnTo>
                    <a:pt x="3098" y="9024"/>
                  </a:lnTo>
                  <a:lnTo>
                    <a:pt x="2222" y="9562"/>
                  </a:lnTo>
                  <a:lnTo>
                    <a:pt x="2189" y="9596"/>
                  </a:lnTo>
                  <a:lnTo>
                    <a:pt x="2155" y="9630"/>
                  </a:lnTo>
                  <a:lnTo>
                    <a:pt x="2189" y="9731"/>
                  </a:lnTo>
                  <a:lnTo>
                    <a:pt x="2222" y="9798"/>
                  </a:lnTo>
                  <a:lnTo>
                    <a:pt x="2323" y="9798"/>
                  </a:lnTo>
                  <a:lnTo>
                    <a:pt x="3300" y="9495"/>
                  </a:lnTo>
                  <a:lnTo>
                    <a:pt x="3771" y="9327"/>
                  </a:lnTo>
                  <a:lnTo>
                    <a:pt x="4242" y="9158"/>
                  </a:lnTo>
                  <a:lnTo>
                    <a:pt x="4781" y="8889"/>
                  </a:lnTo>
                  <a:lnTo>
                    <a:pt x="5320" y="8620"/>
                  </a:lnTo>
                  <a:lnTo>
                    <a:pt x="6363" y="8047"/>
                  </a:lnTo>
                  <a:lnTo>
                    <a:pt x="7306" y="7542"/>
                  </a:lnTo>
                  <a:lnTo>
                    <a:pt x="8249" y="7105"/>
                  </a:lnTo>
                  <a:close/>
                  <a:moveTo>
                    <a:pt x="8855" y="9697"/>
                  </a:moveTo>
                  <a:lnTo>
                    <a:pt x="8720" y="9832"/>
                  </a:lnTo>
                  <a:lnTo>
                    <a:pt x="8316" y="10202"/>
                  </a:lnTo>
                  <a:lnTo>
                    <a:pt x="8114" y="10337"/>
                  </a:lnTo>
                  <a:lnTo>
                    <a:pt x="7912" y="10505"/>
                  </a:lnTo>
                  <a:lnTo>
                    <a:pt x="7542" y="10674"/>
                  </a:lnTo>
                  <a:lnTo>
                    <a:pt x="7138" y="10808"/>
                  </a:lnTo>
                  <a:lnTo>
                    <a:pt x="7239" y="10741"/>
                  </a:lnTo>
                  <a:lnTo>
                    <a:pt x="7609" y="10471"/>
                  </a:lnTo>
                  <a:lnTo>
                    <a:pt x="7979" y="10202"/>
                  </a:lnTo>
                  <a:lnTo>
                    <a:pt x="8855" y="9697"/>
                  </a:lnTo>
                  <a:close/>
                  <a:moveTo>
                    <a:pt x="11212" y="5893"/>
                  </a:moveTo>
                  <a:lnTo>
                    <a:pt x="11178" y="6330"/>
                  </a:lnTo>
                  <a:lnTo>
                    <a:pt x="11111" y="6768"/>
                  </a:lnTo>
                  <a:lnTo>
                    <a:pt x="10976" y="7576"/>
                  </a:lnTo>
                  <a:lnTo>
                    <a:pt x="10841" y="7980"/>
                  </a:lnTo>
                  <a:lnTo>
                    <a:pt x="10707" y="8384"/>
                  </a:lnTo>
                  <a:lnTo>
                    <a:pt x="10538" y="8754"/>
                  </a:lnTo>
                  <a:lnTo>
                    <a:pt x="10336" y="9091"/>
                  </a:lnTo>
                  <a:lnTo>
                    <a:pt x="10100" y="9428"/>
                  </a:lnTo>
                  <a:lnTo>
                    <a:pt x="9865" y="9731"/>
                  </a:lnTo>
                  <a:lnTo>
                    <a:pt x="9595" y="10000"/>
                  </a:lnTo>
                  <a:lnTo>
                    <a:pt x="9326" y="10269"/>
                  </a:lnTo>
                  <a:lnTo>
                    <a:pt x="9259" y="10202"/>
                  </a:lnTo>
                  <a:lnTo>
                    <a:pt x="9191" y="10168"/>
                  </a:lnTo>
                  <a:lnTo>
                    <a:pt x="9124" y="10202"/>
                  </a:lnTo>
                  <a:lnTo>
                    <a:pt x="8787" y="10404"/>
                  </a:lnTo>
                  <a:lnTo>
                    <a:pt x="8619" y="10505"/>
                  </a:lnTo>
                  <a:lnTo>
                    <a:pt x="8451" y="10573"/>
                  </a:lnTo>
                  <a:lnTo>
                    <a:pt x="8821" y="10269"/>
                  </a:lnTo>
                  <a:lnTo>
                    <a:pt x="9225" y="9966"/>
                  </a:lnTo>
                  <a:lnTo>
                    <a:pt x="9663" y="9697"/>
                  </a:lnTo>
                  <a:lnTo>
                    <a:pt x="10067" y="9428"/>
                  </a:lnTo>
                  <a:lnTo>
                    <a:pt x="10100" y="9360"/>
                  </a:lnTo>
                  <a:lnTo>
                    <a:pt x="10100" y="9259"/>
                  </a:lnTo>
                  <a:lnTo>
                    <a:pt x="10033" y="9192"/>
                  </a:lnTo>
                  <a:lnTo>
                    <a:pt x="9730" y="9192"/>
                  </a:lnTo>
                  <a:lnTo>
                    <a:pt x="9932" y="9057"/>
                  </a:lnTo>
                  <a:lnTo>
                    <a:pt x="10067" y="8855"/>
                  </a:lnTo>
                  <a:lnTo>
                    <a:pt x="10100" y="8788"/>
                  </a:lnTo>
                  <a:lnTo>
                    <a:pt x="10100" y="8687"/>
                  </a:lnTo>
                  <a:lnTo>
                    <a:pt x="10067" y="8620"/>
                  </a:lnTo>
                  <a:lnTo>
                    <a:pt x="9966" y="8552"/>
                  </a:lnTo>
                  <a:lnTo>
                    <a:pt x="9898" y="8519"/>
                  </a:lnTo>
                  <a:lnTo>
                    <a:pt x="9797" y="8519"/>
                  </a:lnTo>
                  <a:lnTo>
                    <a:pt x="9629" y="8552"/>
                  </a:lnTo>
                  <a:lnTo>
                    <a:pt x="9393" y="8653"/>
                  </a:lnTo>
                  <a:lnTo>
                    <a:pt x="9191" y="8788"/>
                  </a:lnTo>
                  <a:lnTo>
                    <a:pt x="8821" y="9125"/>
                  </a:lnTo>
                  <a:lnTo>
                    <a:pt x="8552" y="9394"/>
                  </a:lnTo>
                  <a:lnTo>
                    <a:pt x="8047" y="9832"/>
                  </a:lnTo>
                  <a:lnTo>
                    <a:pt x="7508" y="10168"/>
                  </a:lnTo>
                  <a:lnTo>
                    <a:pt x="7003" y="10539"/>
                  </a:lnTo>
                  <a:lnTo>
                    <a:pt x="6599" y="10707"/>
                  </a:lnTo>
                  <a:lnTo>
                    <a:pt x="6161" y="10842"/>
                  </a:lnTo>
                  <a:lnTo>
                    <a:pt x="6633" y="10539"/>
                  </a:lnTo>
                  <a:lnTo>
                    <a:pt x="7104" y="10202"/>
                  </a:lnTo>
                  <a:lnTo>
                    <a:pt x="8080" y="9596"/>
                  </a:lnTo>
                  <a:lnTo>
                    <a:pt x="8552" y="9226"/>
                  </a:lnTo>
                  <a:lnTo>
                    <a:pt x="9023" y="8855"/>
                  </a:lnTo>
                  <a:lnTo>
                    <a:pt x="9292" y="8687"/>
                  </a:lnTo>
                  <a:lnTo>
                    <a:pt x="9528" y="8519"/>
                  </a:lnTo>
                  <a:lnTo>
                    <a:pt x="9797" y="8384"/>
                  </a:lnTo>
                  <a:lnTo>
                    <a:pt x="10100" y="8283"/>
                  </a:lnTo>
                  <a:lnTo>
                    <a:pt x="10404" y="8182"/>
                  </a:lnTo>
                  <a:lnTo>
                    <a:pt x="10471" y="8182"/>
                  </a:lnTo>
                  <a:lnTo>
                    <a:pt x="10505" y="8115"/>
                  </a:lnTo>
                  <a:lnTo>
                    <a:pt x="10505" y="8047"/>
                  </a:lnTo>
                  <a:lnTo>
                    <a:pt x="10471" y="7946"/>
                  </a:lnTo>
                  <a:lnTo>
                    <a:pt x="10336" y="7946"/>
                  </a:lnTo>
                  <a:lnTo>
                    <a:pt x="9999" y="8014"/>
                  </a:lnTo>
                  <a:lnTo>
                    <a:pt x="9494" y="8081"/>
                  </a:lnTo>
                  <a:lnTo>
                    <a:pt x="9225" y="8148"/>
                  </a:lnTo>
                  <a:lnTo>
                    <a:pt x="8956" y="8249"/>
                  </a:lnTo>
                  <a:lnTo>
                    <a:pt x="9259" y="8014"/>
                  </a:lnTo>
                  <a:lnTo>
                    <a:pt x="9663" y="7744"/>
                  </a:lnTo>
                  <a:lnTo>
                    <a:pt x="10100" y="7542"/>
                  </a:lnTo>
                  <a:lnTo>
                    <a:pt x="10976" y="7138"/>
                  </a:lnTo>
                  <a:lnTo>
                    <a:pt x="11043" y="7071"/>
                  </a:lnTo>
                  <a:lnTo>
                    <a:pt x="11043" y="6970"/>
                  </a:lnTo>
                  <a:lnTo>
                    <a:pt x="10976" y="6903"/>
                  </a:lnTo>
                  <a:lnTo>
                    <a:pt x="10909" y="6869"/>
                  </a:lnTo>
                  <a:lnTo>
                    <a:pt x="10707" y="6903"/>
                  </a:lnTo>
                  <a:lnTo>
                    <a:pt x="10505" y="6936"/>
                  </a:lnTo>
                  <a:lnTo>
                    <a:pt x="10168" y="7071"/>
                  </a:lnTo>
                  <a:lnTo>
                    <a:pt x="9831" y="7273"/>
                  </a:lnTo>
                  <a:lnTo>
                    <a:pt x="9494" y="7475"/>
                  </a:lnTo>
                  <a:lnTo>
                    <a:pt x="8417" y="8081"/>
                  </a:lnTo>
                  <a:lnTo>
                    <a:pt x="7373" y="8687"/>
                  </a:lnTo>
                  <a:lnTo>
                    <a:pt x="7171" y="8788"/>
                  </a:lnTo>
                  <a:lnTo>
                    <a:pt x="7171" y="8788"/>
                  </a:lnTo>
                  <a:lnTo>
                    <a:pt x="7542" y="8552"/>
                  </a:lnTo>
                  <a:lnTo>
                    <a:pt x="8249" y="7980"/>
                  </a:lnTo>
                  <a:lnTo>
                    <a:pt x="8956" y="7441"/>
                  </a:lnTo>
                  <a:lnTo>
                    <a:pt x="9326" y="7206"/>
                  </a:lnTo>
                  <a:lnTo>
                    <a:pt x="9696" y="6970"/>
                  </a:lnTo>
                  <a:lnTo>
                    <a:pt x="10100" y="6802"/>
                  </a:lnTo>
                  <a:lnTo>
                    <a:pt x="10538" y="6667"/>
                  </a:lnTo>
                  <a:lnTo>
                    <a:pt x="10606" y="6633"/>
                  </a:lnTo>
                  <a:lnTo>
                    <a:pt x="10639" y="6600"/>
                  </a:lnTo>
                  <a:lnTo>
                    <a:pt x="10639" y="6532"/>
                  </a:lnTo>
                  <a:lnTo>
                    <a:pt x="10606" y="6431"/>
                  </a:lnTo>
                  <a:lnTo>
                    <a:pt x="10572" y="6398"/>
                  </a:lnTo>
                  <a:lnTo>
                    <a:pt x="10505" y="6398"/>
                  </a:lnTo>
                  <a:lnTo>
                    <a:pt x="10168" y="6431"/>
                  </a:lnTo>
                  <a:lnTo>
                    <a:pt x="9831" y="6499"/>
                  </a:lnTo>
                  <a:lnTo>
                    <a:pt x="10303" y="6297"/>
                  </a:lnTo>
                  <a:lnTo>
                    <a:pt x="10774" y="6061"/>
                  </a:lnTo>
                  <a:lnTo>
                    <a:pt x="11212" y="5893"/>
                  </a:lnTo>
                  <a:close/>
                  <a:moveTo>
                    <a:pt x="8821" y="7172"/>
                  </a:moveTo>
                  <a:lnTo>
                    <a:pt x="8350" y="7542"/>
                  </a:lnTo>
                  <a:lnTo>
                    <a:pt x="7845" y="7946"/>
                  </a:lnTo>
                  <a:lnTo>
                    <a:pt x="7272" y="8418"/>
                  </a:lnTo>
                  <a:lnTo>
                    <a:pt x="6700" y="8822"/>
                  </a:lnTo>
                  <a:lnTo>
                    <a:pt x="5488" y="9596"/>
                  </a:lnTo>
                  <a:lnTo>
                    <a:pt x="5084" y="9798"/>
                  </a:lnTo>
                  <a:lnTo>
                    <a:pt x="4714" y="10034"/>
                  </a:lnTo>
                  <a:lnTo>
                    <a:pt x="4343" y="10269"/>
                  </a:lnTo>
                  <a:lnTo>
                    <a:pt x="3973" y="10539"/>
                  </a:lnTo>
                  <a:lnTo>
                    <a:pt x="3939" y="10573"/>
                  </a:lnTo>
                  <a:lnTo>
                    <a:pt x="3939" y="10640"/>
                  </a:lnTo>
                  <a:lnTo>
                    <a:pt x="3973" y="10707"/>
                  </a:lnTo>
                  <a:lnTo>
                    <a:pt x="4040" y="10775"/>
                  </a:lnTo>
                  <a:lnTo>
                    <a:pt x="4141" y="10775"/>
                  </a:lnTo>
                  <a:lnTo>
                    <a:pt x="5589" y="9832"/>
                  </a:lnTo>
                  <a:lnTo>
                    <a:pt x="6599" y="9360"/>
                  </a:lnTo>
                  <a:lnTo>
                    <a:pt x="6229" y="9562"/>
                  </a:lnTo>
                  <a:lnTo>
                    <a:pt x="5825" y="9832"/>
                  </a:lnTo>
                  <a:lnTo>
                    <a:pt x="5421" y="10135"/>
                  </a:lnTo>
                  <a:lnTo>
                    <a:pt x="5050" y="10438"/>
                  </a:lnTo>
                  <a:lnTo>
                    <a:pt x="4646" y="10741"/>
                  </a:lnTo>
                  <a:lnTo>
                    <a:pt x="4579" y="10775"/>
                  </a:lnTo>
                  <a:lnTo>
                    <a:pt x="4579" y="10808"/>
                  </a:lnTo>
                  <a:lnTo>
                    <a:pt x="4579" y="10909"/>
                  </a:lnTo>
                  <a:lnTo>
                    <a:pt x="4646" y="10977"/>
                  </a:lnTo>
                  <a:lnTo>
                    <a:pt x="4781" y="10977"/>
                  </a:lnTo>
                  <a:lnTo>
                    <a:pt x="5084" y="10775"/>
                  </a:lnTo>
                  <a:lnTo>
                    <a:pt x="5454" y="10640"/>
                  </a:lnTo>
                  <a:lnTo>
                    <a:pt x="5791" y="10471"/>
                  </a:lnTo>
                  <a:lnTo>
                    <a:pt x="6128" y="10303"/>
                  </a:lnTo>
                  <a:lnTo>
                    <a:pt x="6868" y="9899"/>
                  </a:lnTo>
                  <a:lnTo>
                    <a:pt x="7575" y="9428"/>
                  </a:lnTo>
                  <a:lnTo>
                    <a:pt x="8215" y="8990"/>
                  </a:lnTo>
                  <a:lnTo>
                    <a:pt x="8888" y="8586"/>
                  </a:lnTo>
                  <a:lnTo>
                    <a:pt x="9023" y="8519"/>
                  </a:lnTo>
                  <a:lnTo>
                    <a:pt x="8552" y="8855"/>
                  </a:lnTo>
                  <a:lnTo>
                    <a:pt x="8080" y="9226"/>
                  </a:lnTo>
                  <a:lnTo>
                    <a:pt x="7474" y="9663"/>
                  </a:lnTo>
                  <a:lnTo>
                    <a:pt x="6835" y="10101"/>
                  </a:lnTo>
                  <a:lnTo>
                    <a:pt x="6195" y="10505"/>
                  </a:lnTo>
                  <a:lnTo>
                    <a:pt x="5589" y="10977"/>
                  </a:lnTo>
                  <a:lnTo>
                    <a:pt x="5522" y="11044"/>
                  </a:lnTo>
                  <a:lnTo>
                    <a:pt x="5555" y="11111"/>
                  </a:lnTo>
                  <a:lnTo>
                    <a:pt x="5589" y="11179"/>
                  </a:lnTo>
                  <a:lnTo>
                    <a:pt x="5690" y="11212"/>
                  </a:lnTo>
                  <a:lnTo>
                    <a:pt x="6060" y="11179"/>
                  </a:lnTo>
                  <a:lnTo>
                    <a:pt x="6397" y="11078"/>
                  </a:lnTo>
                  <a:lnTo>
                    <a:pt x="6397" y="11145"/>
                  </a:lnTo>
                  <a:lnTo>
                    <a:pt x="6431" y="11246"/>
                  </a:lnTo>
                  <a:lnTo>
                    <a:pt x="6464" y="11280"/>
                  </a:lnTo>
                  <a:lnTo>
                    <a:pt x="6565" y="11280"/>
                  </a:lnTo>
                  <a:lnTo>
                    <a:pt x="7239" y="11044"/>
                  </a:lnTo>
                  <a:lnTo>
                    <a:pt x="7575" y="10943"/>
                  </a:lnTo>
                  <a:lnTo>
                    <a:pt x="7912" y="10808"/>
                  </a:lnTo>
                  <a:lnTo>
                    <a:pt x="7946" y="10876"/>
                  </a:lnTo>
                  <a:lnTo>
                    <a:pt x="8013" y="10909"/>
                  </a:lnTo>
                  <a:lnTo>
                    <a:pt x="8215" y="10909"/>
                  </a:lnTo>
                  <a:lnTo>
                    <a:pt x="8350" y="10876"/>
                  </a:lnTo>
                  <a:lnTo>
                    <a:pt x="7946" y="11044"/>
                  </a:lnTo>
                  <a:lnTo>
                    <a:pt x="7508" y="11212"/>
                  </a:lnTo>
                  <a:lnTo>
                    <a:pt x="7070" y="11313"/>
                  </a:lnTo>
                  <a:lnTo>
                    <a:pt x="6599" y="11381"/>
                  </a:lnTo>
                  <a:lnTo>
                    <a:pt x="6128" y="11414"/>
                  </a:lnTo>
                  <a:lnTo>
                    <a:pt x="5656" y="11381"/>
                  </a:lnTo>
                  <a:lnTo>
                    <a:pt x="5185" y="11347"/>
                  </a:lnTo>
                  <a:lnTo>
                    <a:pt x="4680" y="11246"/>
                  </a:lnTo>
                  <a:lnTo>
                    <a:pt x="4175" y="11111"/>
                  </a:lnTo>
                  <a:lnTo>
                    <a:pt x="3704" y="10943"/>
                  </a:lnTo>
                  <a:lnTo>
                    <a:pt x="3266" y="10741"/>
                  </a:lnTo>
                  <a:lnTo>
                    <a:pt x="2828" y="10505"/>
                  </a:lnTo>
                  <a:lnTo>
                    <a:pt x="2862" y="10505"/>
                  </a:lnTo>
                  <a:lnTo>
                    <a:pt x="3333" y="10236"/>
                  </a:lnTo>
                  <a:lnTo>
                    <a:pt x="3805" y="10034"/>
                  </a:lnTo>
                  <a:lnTo>
                    <a:pt x="4276" y="9832"/>
                  </a:lnTo>
                  <a:lnTo>
                    <a:pt x="4781" y="9630"/>
                  </a:lnTo>
                  <a:lnTo>
                    <a:pt x="5252" y="9394"/>
                  </a:lnTo>
                  <a:lnTo>
                    <a:pt x="5724" y="9125"/>
                  </a:lnTo>
                  <a:lnTo>
                    <a:pt x="6633" y="8586"/>
                  </a:lnTo>
                  <a:lnTo>
                    <a:pt x="7710" y="7845"/>
                  </a:lnTo>
                  <a:lnTo>
                    <a:pt x="8282" y="7475"/>
                  </a:lnTo>
                  <a:lnTo>
                    <a:pt x="8821" y="7172"/>
                  </a:lnTo>
                  <a:close/>
                  <a:moveTo>
                    <a:pt x="5791" y="1"/>
                  </a:moveTo>
                  <a:lnTo>
                    <a:pt x="5252" y="68"/>
                  </a:lnTo>
                  <a:lnTo>
                    <a:pt x="4747" y="135"/>
                  </a:lnTo>
                  <a:lnTo>
                    <a:pt x="4276" y="270"/>
                  </a:lnTo>
                  <a:lnTo>
                    <a:pt x="3805" y="438"/>
                  </a:lnTo>
                  <a:lnTo>
                    <a:pt x="3333" y="640"/>
                  </a:lnTo>
                  <a:lnTo>
                    <a:pt x="2896" y="910"/>
                  </a:lnTo>
                  <a:lnTo>
                    <a:pt x="2492" y="1179"/>
                  </a:lnTo>
                  <a:lnTo>
                    <a:pt x="2121" y="1482"/>
                  </a:lnTo>
                  <a:lnTo>
                    <a:pt x="1751" y="1852"/>
                  </a:lnTo>
                  <a:lnTo>
                    <a:pt x="1414" y="2223"/>
                  </a:lnTo>
                  <a:lnTo>
                    <a:pt x="1111" y="2627"/>
                  </a:lnTo>
                  <a:lnTo>
                    <a:pt x="842" y="3065"/>
                  </a:lnTo>
                  <a:lnTo>
                    <a:pt x="606" y="3502"/>
                  </a:lnTo>
                  <a:lnTo>
                    <a:pt x="404" y="3974"/>
                  </a:lnTo>
                  <a:lnTo>
                    <a:pt x="236" y="4479"/>
                  </a:lnTo>
                  <a:lnTo>
                    <a:pt x="135" y="4883"/>
                  </a:lnTo>
                  <a:lnTo>
                    <a:pt x="67" y="5287"/>
                  </a:lnTo>
                  <a:lnTo>
                    <a:pt x="0" y="5691"/>
                  </a:lnTo>
                  <a:lnTo>
                    <a:pt x="0" y="6061"/>
                  </a:lnTo>
                  <a:lnTo>
                    <a:pt x="34" y="6465"/>
                  </a:lnTo>
                  <a:lnTo>
                    <a:pt x="67" y="6835"/>
                  </a:lnTo>
                  <a:lnTo>
                    <a:pt x="135" y="7239"/>
                  </a:lnTo>
                  <a:lnTo>
                    <a:pt x="236" y="7610"/>
                  </a:lnTo>
                  <a:lnTo>
                    <a:pt x="236" y="7643"/>
                  </a:lnTo>
                  <a:lnTo>
                    <a:pt x="236" y="7711"/>
                  </a:lnTo>
                  <a:lnTo>
                    <a:pt x="269" y="7744"/>
                  </a:lnTo>
                  <a:lnTo>
                    <a:pt x="303" y="7778"/>
                  </a:lnTo>
                  <a:lnTo>
                    <a:pt x="505" y="8249"/>
                  </a:lnTo>
                  <a:lnTo>
                    <a:pt x="707" y="8653"/>
                  </a:lnTo>
                  <a:lnTo>
                    <a:pt x="976" y="9091"/>
                  </a:lnTo>
                  <a:lnTo>
                    <a:pt x="1279" y="9461"/>
                  </a:lnTo>
                  <a:lnTo>
                    <a:pt x="1178" y="9562"/>
                  </a:lnTo>
                  <a:lnTo>
                    <a:pt x="1145" y="9630"/>
                  </a:lnTo>
                  <a:lnTo>
                    <a:pt x="1145" y="9663"/>
                  </a:lnTo>
                  <a:lnTo>
                    <a:pt x="1178" y="9764"/>
                  </a:lnTo>
                  <a:lnTo>
                    <a:pt x="1246" y="9798"/>
                  </a:lnTo>
                  <a:lnTo>
                    <a:pt x="1347" y="9798"/>
                  </a:lnTo>
                  <a:lnTo>
                    <a:pt x="1481" y="9697"/>
                  </a:lnTo>
                  <a:lnTo>
                    <a:pt x="1784" y="10000"/>
                  </a:lnTo>
                  <a:lnTo>
                    <a:pt x="2121" y="10303"/>
                  </a:lnTo>
                  <a:lnTo>
                    <a:pt x="2492" y="10573"/>
                  </a:lnTo>
                  <a:lnTo>
                    <a:pt x="2896" y="10808"/>
                  </a:lnTo>
                  <a:lnTo>
                    <a:pt x="3266" y="11010"/>
                  </a:lnTo>
                  <a:lnTo>
                    <a:pt x="3670" y="11212"/>
                  </a:lnTo>
                  <a:lnTo>
                    <a:pt x="4074" y="11347"/>
                  </a:lnTo>
                  <a:lnTo>
                    <a:pt x="4512" y="11482"/>
                  </a:lnTo>
                  <a:lnTo>
                    <a:pt x="4949" y="11549"/>
                  </a:lnTo>
                  <a:lnTo>
                    <a:pt x="5353" y="11616"/>
                  </a:lnTo>
                  <a:lnTo>
                    <a:pt x="5791" y="11650"/>
                  </a:lnTo>
                  <a:lnTo>
                    <a:pt x="6229" y="11650"/>
                  </a:lnTo>
                  <a:lnTo>
                    <a:pt x="6666" y="11616"/>
                  </a:lnTo>
                  <a:lnTo>
                    <a:pt x="7104" y="11549"/>
                  </a:lnTo>
                  <a:lnTo>
                    <a:pt x="7508" y="11448"/>
                  </a:lnTo>
                  <a:lnTo>
                    <a:pt x="7912" y="11347"/>
                  </a:lnTo>
                  <a:lnTo>
                    <a:pt x="8316" y="11179"/>
                  </a:lnTo>
                  <a:lnTo>
                    <a:pt x="8720" y="10977"/>
                  </a:lnTo>
                  <a:lnTo>
                    <a:pt x="9090" y="10741"/>
                  </a:lnTo>
                  <a:lnTo>
                    <a:pt x="9461" y="10505"/>
                  </a:lnTo>
                  <a:lnTo>
                    <a:pt x="9831" y="10135"/>
                  </a:lnTo>
                  <a:lnTo>
                    <a:pt x="10168" y="9731"/>
                  </a:lnTo>
                  <a:lnTo>
                    <a:pt x="10505" y="9293"/>
                  </a:lnTo>
                  <a:lnTo>
                    <a:pt x="10740" y="8855"/>
                  </a:lnTo>
                  <a:lnTo>
                    <a:pt x="10976" y="8350"/>
                  </a:lnTo>
                  <a:lnTo>
                    <a:pt x="11144" y="7812"/>
                  </a:lnTo>
                  <a:lnTo>
                    <a:pt x="11313" y="7273"/>
                  </a:lnTo>
                  <a:lnTo>
                    <a:pt x="11380" y="6734"/>
                  </a:lnTo>
                  <a:lnTo>
                    <a:pt x="11447" y="6196"/>
                  </a:lnTo>
                  <a:lnTo>
                    <a:pt x="11447" y="5623"/>
                  </a:lnTo>
                  <a:lnTo>
                    <a:pt x="11414" y="5085"/>
                  </a:lnTo>
                  <a:lnTo>
                    <a:pt x="11346" y="4546"/>
                  </a:lnTo>
                  <a:lnTo>
                    <a:pt x="11245" y="4007"/>
                  </a:lnTo>
                  <a:lnTo>
                    <a:pt x="11077" y="3502"/>
                  </a:lnTo>
                  <a:lnTo>
                    <a:pt x="10875" y="3031"/>
                  </a:lnTo>
                  <a:lnTo>
                    <a:pt x="10606" y="2560"/>
                  </a:lnTo>
                  <a:lnTo>
                    <a:pt x="10370" y="2189"/>
                  </a:lnTo>
                  <a:lnTo>
                    <a:pt x="10067" y="1852"/>
                  </a:lnTo>
                  <a:lnTo>
                    <a:pt x="9764" y="1549"/>
                  </a:lnTo>
                  <a:lnTo>
                    <a:pt x="9427" y="1246"/>
                  </a:lnTo>
                  <a:lnTo>
                    <a:pt x="9461" y="1179"/>
                  </a:lnTo>
                  <a:lnTo>
                    <a:pt x="9461" y="1112"/>
                  </a:lnTo>
                  <a:lnTo>
                    <a:pt x="9393" y="1044"/>
                  </a:lnTo>
                  <a:lnTo>
                    <a:pt x="9158" y="1044"/>
                  </a:lnTo>
                  <a:lnTo>
                    <a:pt x="8855" y="842"/>
                  </a:lnTo>
                  <a:lnTo>
                    <a:pt x="8518" y="674"/>
                  </a:lnTo>
                  <a:lnTo>
                    <a:pt x="8181" y="506"/>
                  </a:lnTo>
                  <a:lnTo>
                    <a:pt x="7845" y="371"/>
                  </a:lnTo>
                  <a:lnTo>
                    <a:pt x="7474" y="270"/>
                  </a:lnTo>
                  <a:lnTo>
                    <a:pt x="7138" y="203"/>
                  </a:lnTo>
                  <a:lnTo>
                    <a:pt x="6767" y="135"/>
                  </a:lnTo>
                  <a:lnTo>
                    <a:pt x="6397" y="102"/>
                  </a:lnTo>
                  <a:lnTo>
                    <a:pt x="6363" y="34"/>
                  </a:lnTo>
                  <a:lnTo>
                    <a:pt x="6296" y="34"/>
                  </a:lnTo>
                  <a:lnTo>
                    <a:pt x="57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-41" y="2235955"/>
              <a:ext cx="855310" cy="1044407"/>
            </a:xfrm>
            <a:custGeom>
              <a:avLst/>
              <a:gdLst/>
              <a:ahLst/>
              <a:cxnLst/>
              <a:rect l="l" t="t" r="r" b="b"/>
              <a:pathLst>
                <a:path w="17206" h="21010" extrusionOk="0">
                  <a:moveTo>
                    <a:pt x="6297" y="1"/>
                  </a:moveTo>
                  <a:lnTo>
                    <a:pt x="5724" y="34"/>
                  </a:lnTo>
                  <a:lnTo>
                    <a:pt x="5152" y="102"/>
                  </a:lnTo>
                  <a:lnTo>
                    <a:pt x="4580" y="236"/>
                  </a:lnTo>
                  <a:lnTo>
                    <a:pt x="4007" y="371"/>
                  </a:lnTo>
                  <a:lnTo>
                    <a:pt x="3435" y="506"/>
                  </a:lnTo>
                  <a:lnTo>
                    <a:pt x="2357" y="876"/>
                  </a:lnTo>
                  <a:lnTo>
                    <a:pt x="1852" y="1112"/>
                  </a:lnTo>
                  <a:lnTo>
                    <a:pt x="1381" y="1347"/>
                  </a:lnTo>
                  <a:lnTo>
                    <a:pt x="910" y="1617"/>
                  </a:lnTo>
                  <a:lnTo>
                    <a:pt x="472" y="1920"/>
                  </a:lnTo>
                  <a:lnTo>
                    <a:pt x="1" y="2189"/>
                  </a:lnTo>
                  <a:lnTo>
                    <a:pt x="1" y="2458"/>
                  </a:lnTo>
                  <a:lnTo>
                    <a:pt x="573" y="2122"/>
                  </a:lnTo>
                  <a:lnTo>
                    <a:pt x="1179" y="1751"/>
                  </a:lnTo>
                  <a:lnTo>
                    <a:pt x="1819" y="1415"/>
                  </a:lnTo>
                  <a:lnTo>
                    <a:pt x="2189" y="1213"/>
                  </a:lnTo>
                  <a:lnTo>
                    <a:pt x="2560" y="1078"/>
                  </a:lnTo>
                  <a:lnTo>
                    <a:pt x="3368" y="809"/>
                  </a:lnTo>
                  <a:lnTo>
                    <a:pt x="4176" y="573"/>
                  </a:lnTo>
                  <a:lnTo>
                    <a:pt x="4984" y="405"/>
                  </a:lnTo>
                  <a:lnTo>
                    <a:pt x="5388" y="337"/>
                  </a:lnTo>
                  <a:lnTo>
                    <a:pt x="5792" y="304"/>
                  </a:lnTo>
                  <a:lnTo>
                    <a:pt x="6229" y="270"/>
                  </a:lnTo>
                  <a:lnTo>
                    <a:pt x="6633" y="236"/>
                  </a:lnTo>
                  <a:lnTo>
                    <a:pt x="7441" y="304"/>
                  </a:lnTo>
                  <a:lnTo>
                    <a:pt x="8249" y="405"/>
                  </a:lnTo>
                  <a:lnTo>
                    <a:pt x="9057" y="573"/>
                  </a:lnTo>
                  <a:lnTo>
                    <a:pt x="9832" y="809"/>
                  </a:lnTo>
                  <a:lnTo>
                    <a:pt x="10606" y="1112"/>
                  </a:lnTo>
                  <a:lnTo>
                    <a:pt x="11381" y="1448"/>
                  </a:lnTo>
                  <a:lnTo>
                    <a:pt x="11684" y="1583"/>
                  </a:lnTo>
                  <a:lnTo>
                    <a:pt x="11953" y="1751"/>
                  </a:lnTo>
                  <a:lnTo>
                    <a:pt x="12492" y="2122"/>
                  </a:lnTo>
                  <a:lnTo>
                    <a:pt x="12997" y="2559"/>
                  </a:lnTo>
                  <a:lnTo>
                    <a:pt x="13468" y="2997"/>
                  </a:lnTo>
                  <a:lnTo>
                    <a:pt x="14040" y="3502"/>
                  </a:lnTo>
                  <a:lnTo>
                    <a:pt x="14545" y="4041"/>
                  </a:lnTo>
                  <a:lnTo>
                    <a:pt x="15084" y="4613"/>
                  </a:lnTo>
                  <a:lnTo>
                    <a:pt x="15555" y="5185"/>
                  </a:lnTo>
                  <a:lnTo>
                    <a:pt x="15959" y="5791"/>
                  </a:lnTo>
                  <a:lnTo>
                    <a:pt x="16262" y="6431"/>
                  </a:lnTo>
                  <a:lnTo>
                    <a:pt x="16431" y="6734"/>
                  </a:lnTo>
                  <a:lnTo>
                    <a:pt x="16532" y="7071"/>
                  </a:lnTo>
                  <a:lnTo>
                    <a:pt x="16633" y="7408"/>
                  </a:lnTo>
                  <a:lnTo>
                    <a:pt x="16734" y="7778"/>
                  </a:lnTo>
                  <a:lnTo>
                    <a:pt x="16801" y="8182"/>
                  </a:lnTo>
                  <a:lnTo>
                    <a:pt x="16835" y="8620"/>
                  </a:lnTo>
                  <a:lnTo>
                    <a:pt x="16902" y="9461"/>
                  </a:lnTo>
                  <a:lnTo>
                    <a:pt x="16936" y="11212"/>
                  </a:lnTo>
                  <a:lnTo>
                    <a:pt x="16969" y="11953"/>
                  </a:lnTo>
                  <a:lnTo>
                    <a:pt x="16902" y="12727"/>
                  </a:lnTo>
                  <a:lnTo>
                    <a:pt x="16801" y="13468"/>
                  </a:lnTo>
                  <a:lnTo>
                    <a:pt x="16599" y="14208"/>
                  </a:lnTo>
                  <a:lnTo>
                    <a:pt x="16363" y="14915"/>
                  </a:lnTo>
                  <a:lnTo>
                    <a:pt x="16060" y="15589"/>
                  </a:lnTo>
                  <a:lnTo>
                    <a:pt x="15690" y="16229"/>
                  </a:lnTo>
                  <a:lnTo>
                    <a:pt x="15219" y="16868"/>
                  </a:lnTo>
                  <a:lnTo>
                    <a:pt x="14983" y="17138"/>
                  </a:lnTo>
                  <a:lnTo>
                    <a:pt x="14747" y="17373"/>
                  </a:lnTo>
                  <a:lnTo>
                    <a:pt x="14209" y="17878"/>
                  </a:lnTo>
                  <a:lnTo>
                    <a:pt x="13636" y="18316"/>
                  </a:lnTo>
                  <a:lnTo>
                    <a:pt x="13064" y="18754"/>
                  </a:lnTo>
                  <a:lnTo>
                    <a:pt x="12761" y="18989"/>
                  </a:lnTo>
                  <a:lnTo>
                    <a:pt x="12424" y="19191"/>
                  </a:lnTo>
                  <a:lnTo>
                    <a:pt x="12088" y="19360"/>
                  </a:lnTo>
                  <a:lnTo>
                    <a:pt x="11751" y="19528"/>
                  </a:lnTo>
                  <a:lnTo>
                    <a:pt x="11078" y="19797"/>
                  </a:lnTo>
                  <a:lnTo>
                    <a:pt x="10337" y="19999"/>
                  </a:lnTo>
                  <a:lnTo>
                    <a:pt x="8990" y="20370"/>
                  </a:lnTo>
                  <a:lnTo>
                    <a:pt x="8350" y="20538"/>
                  </a:lnTo>
                  <a:lnTo>
                    <a:pt x="7677" y="20673"/>
                  </a:lnTo>
                  <a:lnTo>
                    <a:pt x="7239" y="20740"/>
                  </a:lnTo>
                  <a:lnTo>
                    <a:pt x="6802" y="20774"/>
                  </a:lnTo>
                  <a:lnTo>
                    <a:pt x="5960" y="20774"/>
                  </a:lnTo>
                  <a:lnTo>
                    <a:pt x="5118" y="20706"/>
                  </a:lnTo>
                  <a:lnTo>
                    <a:pt x="4243" y="20605"/>
                  </a:lnTo>
                  <a:lnTo>
                    <a:pt x="3132" y="20437"/>
                  </a:lnTo>
                  <a:lnTo>
                    <a:pt x="2560" y="20302"/>
                  </a:lnTo>
                  <a:lnTo>
                    <a:pt x="2021" y="20134"/>
                  </a:lnTo>
                  <a:lnTo>
                    <a:pt x="1482" y="19966"/>
                  </a:lnTo>
                  <a:lnTo>
                    <a:pt x="943" y="19730"/>
                  </a:lnTo>
                  <a:lnTo>
                    <a:pt x="472" y="19461"/>
                  </a:lnTo>
                  <a:lnTo>
                    <a:pt x="1" y="19124"/>
                  </a:lnTo>
                  <a:lnTo>
                    <a:pt x="1" y="19461"/>
                  </a:lnTo>
                  <a:lnTo>
                    <a:pt x="304" y="19663"/>
                  </a:lnTo>
                  <a:lnTo>
                    <a:pt x="640" y="19865"/>
                  </a:lnTo>
                  <a:lnTo>
                    <a:pt x="943" y="20033"/>
                  </a:lnTo>
                  <a:lnTo>
                    <a:pt x="1314" y="20168"/>
                  </a:lnTo>
                  <a:lnTo>
                    <a:pt x="2021" y="20437"/>
                  </a:lnTo>
                  <a:lnTo>
                    <a:pt x="2728" y="20605"/>
                  </a:lnTo>
                  <a:lnTo>
                    <a:pt x="3401" y="20740"/>
                  </a:lnTo>
                  <a:lnTo>
                    <a:pt x="4108" y="20841"/>
                  </a:lnTo>
                  <a:lnTo>
                    <a:pt x="4782" y="20942"/>
                  </a:lnTo>
                  <a:lnTo>
                    <a:pt x="5455" y="21009"/>
                  </a:lnTo>
                  <a:lnTo>
                    <a:pt x="6835" y="21009"/>
                  </a:lnTo>
                  <a:lnTo>
                    <a:pt x="7509" y="20942"/>
                  </a:lnTo>
                  <a:lnTo>
                    <a:pt x="8216" y="20841"/>
                  </a:lnTo>
                  <a:lnTo>
                    <a:pt x="8855" y="20706"/>
                  </a:lnTo>
                  <a:lnTo>
                    <a:pt x="9529" y="20504"/>
                  </a:lnTo>
                  <a:lnTo>
                    <a:pt x="10808" y="20168"/>
                  </a:lnTo>
                  <a:lnTo>
                    <a:pt x="11145" y="20067"/>
                  </a:lnTo>
                  <a:lnTo>
                    <a:pt x="11482" y="19966"/>
                  </a:lnTo>
                  <a:lnTo>
                    <a:pt x="12054" y="19696"/>
                  </a:lnTo>
                  <a:lnTo>
                    <a:pt x="12626" y="19360"/>
                  </a:lnTo>
                  <a:lnTo>
                    <a:pt x="13199" y="18989"/>
                  </a:lnTo>
                  <a:lnTo>
                    <a:pt x="13704" y="18585"/>
                  </a:lnTo>
                  <a:lnTo>
                    <a:pt x="14209" y="18181"/>
                  </a:lnTo>
                  <a:lnTo>
                    <a:pt x="14680" y="17777"/>
                  </a:lnTo>
                  <a:lnTo>
                    <a:pt x="15118" y="17340"/>
                  </a:lnTo>
                  <a:lnTo>
                    <a:pt x="15522" y="16868"/>
                  </a:lnTo>
                  <a:lnTo>
                    <a:pt x="15892" y="16363"/>
                  </a:lnTo>
                  <a:lnTo>
                    <a:pt x="16229" y="15825"/>
                  </a:lnTo>
                  <a:lnTo>
                    <a:pt x="16532" y="15218"/>
                  </a:lnTo>
                  <a:lnTo>
                    <a:pt x="16767" y="14579"/>
                  </a:lnTo>
                  <a:lnTo>
                    <a:pt x="16969" y="13939"/>
                  </a:lnTo>
                  <a:lnTo>
                    <a:pt x="17070" y="13266"/>
                  </a:lnTo>
                  <a:lnTo>
                    <a:pt x="17171" y="12592"/>
                  </a:lnTo>
                  <a:lnTo>
                    <a:pt x="17205" y="11919"/>
                  </a:lnTo>
                  <a:lnTo>
                    <a:pt x="17205" y="11246"/>
                  </a:lnTo>
                  <a:lnTo>
                    <a:pt x="17171" y="10572"/>
                  </a:lnTo>
                  <a:lnTo>
                    <a:pt x="17104" y="9865"/>
                  </a:lnTo>
                  <a:lnTo>
                    <a:pt x="17037" y="8552"/>
                  </a:lnTo>
                  <a:lnTo>
                    <a:pt x="17003" y="7879"/>
                  </a:lnTo>
                  <a:lnTo>
                    <a:pt x="16936" y="7576"/>
                  </a:lnTo>
                  <a:lnTo>
                    <a:pt x="16868" y="7239"/>
                  </a:lnTo>
                  <a:lnTo>
                    <a:pt x="16767" y="6902"/>
                  </a:lnTo>
                  <a:lnTo>
                    <a:pt x="16633" y="6599"/>
                  </a:lnTo>
                  <a:lnTo>
                    <a:pt x="16363" y="5993"/>
                  </a:lnTo>
                  <a:lnTo>
                    <a:pt x="16027" y="5421"/>
                  </a:lnTo>
                  <a:lnTo>
                    <a:pt x="15623" y="4882"/>
                  </a:lnTo>
                  <a:lnTo>
                    <a:pt x="15219" y="4377"/>
                  </a:lnTo>
                  <a:lnTo>
                    <a:pt x="14781" y="3872"/>
                  </a:lnTo>
                  <a:lnTo>
                    <a:pt x="14343" y="3401"/>
                  </a:lnTo>
                  <a:lnTo>
                    <a:pt x="13872" y="2963"/>
                  </a:lnTo>
                  <a:lnTo>
                    <a:pt x="13367" y="2526"/>
                  </a:lnTo>
                  <a:lnTo>
                    <a:pt x="12862" y="2122"/>
                  </a:lnTo>
                  <a:lnTo>
                    <a:pt x="12323" y="1751"/>
                  </a:lnTo>
                  <a:lnTo>
                    <a:pt x="11785" y="1415"/>
                  </a:lnTo>
                  <a:lnTo>
                    <a:pt x="11212" y="1112"/>
                  </a:lnTo>
                  <a:lnTo>
                    <a:pt x="10640" y="842"/>
                  </a:lnTo>
                  <a:lnTo>
                    <a:pt x="10034" y="607"/>
                  </a:lnTo>
                  <a:lnTo>
                    <a:pt x="9428" y="405"/>
                  </a:lnTo>
                  <a:lnTo>
                    <a:pt x="8788" y="236"/>
                  </a:lnTo>
                  <a:lnTo>
                    <a:pt x="8148" y="102"/>
                  </a:lnTo>
                  <a:lnTo>
                    <a:pt x="7509" y="34"/>
                  </a:lnTo>
                  <a:lnTo>
                    <a:pt x="6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-41" y="2426742"/>
              <a:ext cx="805103" cy="684556"/>
            </a:xfrm>
            <a:custGeom>
              <a:avLst/>
              <a:gdLst/>
              <a:ahLst/>
              <a:cxnLst/>
              <a:rect l="l" t="t" r="r" b="b"/>
              <a:pathLst>
                <a:path w="16196" h="13771" extrusionOk="0">
                  <a:moveTo>
                    <a:pt x="15185" y="6095"/>
                  </a:moveTo>
                  <a:lnTo>
                    <a:pt x="15454" y="6162"/>
                  </a:lnTo>
                  <a:lnTo>
                    <a:pt x="15555" y="6196"/>
                  </a:lnTo>
                  <a:lnTo>
                    <a:pt x="15656" y="6263"/>
                  </a:lnTo>
                  <a:lnTo>
                    <a:pt x="15757" y="6364"/>
                  </a:lnTo>
                  <a:lnTo>
                    <a:pt x="15858" y="6465"/>
                  </a:lnTo>
                  <a:lnTo>
                    <a:pt x="15926" y="6600"/>
                  </a:lnTo>
                  <a:lnTo>
                    <a:pt x="15959" y="6768"/>
                  </a:lnTo>
                  <a:lnTo>
                    <a:pt x="15993" y="6903"/>
                  </a:lnTo>
                  <a:lnTo>
                    <a:pt x="15993" y="7071"/>
                  </a:lnTo>
                  <a:lnTo>
                    <a:pt x="15926" y="7206"/>
                  </a:lnTo>
                  <a:lnTo>
                    <a:pt x="15892" y="7340"/>
                  </a:lnTo>
                  <a:lnTo>
                    <a:pt x="15791" y="7475"/>
                  </a:lnTo>
                  <a:lnTo>
                    <a:pt x="15690" y="7576"/>
                  </a:lnTo>
                  <a:lnTo>
                    <a:pt x="15421" y="7711"/>
                  </a:lnTo>
                  <a:lnTo>
                    <a:pt x="15118" y="7812"/>
                  </a:lnTo>
                  <a:lnTo>
                    <a:pt x="14781" y="7845"/>
                  </a:lnTo>
                  <a:lnTo>
                    <a:pt x="14411" y="7845"/>
                  </a:lnTo>
                  <a:lnTo>
                    <a:pt x="13704" y="7812"/>
                  </a:lnTo>
                  <a:lnTo>
                    <a:pt x="13064" y="7778"/>
                  </a:lnTo>
                  <a:lnTo>
                    <a:pt x="13064" y="7542"/>
                  </a:lnTo>
                  <a:lnTo>
                    <a:pt x="13064" y="7307"/>
                  </a:lnTo>
                  <a:lnTo>
                    <a:pt x="13098" y="6734"/>
                  </a:lnTo>
                  <a:lnTo>
                    <a:pt x="13098" y="6196"/>
                  </a:lnTo>
                  <a:lnTo>
                    <a:pt x="13535" y="6128"/>
                  </a:lnTo>
                  <a:lnTo>
                    <a:pt x="14007" y="6095"/>
                  </a:lnTo>
                  <a:close/>
                  <a:moveTo>
                    <a:pt x="6027" y="1"/>
                  </a:moveTo>
                  <a:lnTo>
                    <a:pt x="5354" y="68"/>
                  </a:lnTo>
                  <a:lnTo>
                    <a:pt x="4681" y="203"/>
                  </a:lnTo>
                  <a:lnTo>
                    <a:pt x="4041" y="405"/>
                  </a:lnTo>
                  <a:lnTo>
                    <a:pt x="3401" y="640"/>
                  </a:lnTo>
                  <a:lnTo>
                    <a:pt x="2829" y="943"/>
                  </a:lnTo>
                  <a:lnTo>
                    <a:pt x="2425" y="1213"/>
                  </a:lnTo>
                  <a:lnTo>
                    <a:pt x="2021" y="1482"/>
                  </a:lnTo>
                  <a:lnTo>
                    <a:pt x="1617" y="1819"/>
                  </a:lnTo>
                  <a:lnTo>
                    <a:pt x="1246" y="2189"/>
                  </a:lnTo>
                  <a:lnTo>
                    <a:pt x="876" y="2593"/>
                  </a:lnTo>
                  <a:lnTo>
                    <a:pt x="539" y="2997"/>
                  </a:lnTo>
                  <a:lnTo>
                    <a:pt x="236" y="3468"/>
                  </a:lnTo>
                  <a:lnTo>
                    <a:pt x="1" y="3906"/>
                  </a:lnTo>
                  <a:lnTo>
                    <a:pt x="1" y="4512"/>
                  </a:lnTo>
                  <a:lnTo>
                    <a:pt x="68" y="4243"/>
                  </a:lnTo>
                  <a:lnTo>
                    <a:pt x="203" y="4007"/>
                  </a:lnTo>
                  <a:lnTo>
                    <a:pt x="337" y="3738"/>
                  </a:lnTo>
                  <a:lnTo>
                    <a:pt x="472" y="3468"/>
                  </a:lnTo>
                  <a:lnTo>
                    <a:pt x="842" y="2963"/>
                  </a:lnTo>
                  <a:lnTo>
                    <a:pt x="1246" y="2492"/>
                  </a:lnTo>
                  <a:lnTo>
                    <a:pt x="1718" y="2054"/>
                  </a:lnTo>
                  <a:lnTo>
                    <a:pt x="2189" y="1684"/>
                  </a:lnTo>
                  <a:lnTo>
                    <a:pt x="2661" y="1314"/>
                  </a:lnTo>
                  <a:lnTo>
                    <a:pt x="3132" y="1044"/>
                  </a:lnTo>
                  <a:lnTo>
                    <a:pt x="3704" y="741"/>
                  </a:lnTo>
                  <a:lnTo>
                    <a:pt x="4310" y="539"/>
                  </a:lnTo>
                  <a:lnTo>
                    <a:pt x="4916" y="371"/>
                  </a:lnTo>
                  <a:lnTo>
                    <a:pt x="5556" y="270"/>
                  </a:lnTo>
                  <a:lnTo>
                    <a:pt x="6229" y="236"/>
                  </a:lnTo>
                  <a:lnTo>
                    <a:pt x="6869" y="236"/>
                  </a:lnTo>
                  <a:lnTo>
                    <a:pt x="7509" y="304"/>
                  </a:lnTo>
                  <a:lnTo>
                    <a:pt x="8148" y="438"/>
                  </a:lnTo>
                  <a:lnTo>
                    <a:pt x="8687" y="607"/>
                  </a:lnTo>
                  <a:lnTo>
                    <a:pt x="9192" y="809"/>
                  </a:lnTo>
                  <a:lnTo>
                    <a:pt x="9697" y="1078"/>
                  </a:lnTo>
                  <a:lnTo>
                    <a:pt x="10168" y="1381"/>
                  </a:lnTo>
                  <a:lnTo>
                    <a:pt x="10606" y="1751"/>
                  </a:lnTo>
                  <a:lnTo>
                    <a:pt x="11010" y="2122"/>
                  </a:lnTo>
                  <a:lnTo>
                    <a:pt x="11381" y="2559"/>
                  </a:lnTo>
                  <a:lnTo>
                    <a:pt x="11751" y="2997"/>
                  </a:lnTo>
                  <a:lnTo>
                    <a:pt x="12054" y="3536"/>
                  </a:lnTo>
                  <a:lnTo>
                    <a:pt x="12323" y="4075"/>
                  </a:lnTo>
                  <a:lnTo>
                    <a:pt x="12525" y="4647"/>
                  </a:lnTo>
                  <a:lnTo>
                    <a:pt x="12694" y="5219"/>
                  </a:lnTo>
                  <a:lnTo>
                    <a:pt x="12761" y="5792"/>
                  </a:lnTo>
                  <a:lnTo>
                    <a:pt x="12828" y="6398"/>
                  </a:lnTo>
                  <a:lnTo>
                    <a:pt x="12828" y="7004"/>
                  </a:lnTo>
                  <a:lnTo>
                    <a:pt x="12795" y="7610"/>
                  </a:lnTo>
                  <a:lnTo>
                    <a:pt x="12795" y="7677"/>
                  </a:lnTo>
                  <a:lnTo>
                    <a:pt x="12862" y="7711"/>
                  </a:lnTo>
                  <a:lnTo>
                    <a:pt x="12862" y="7778"/>
                  </a:lnTo>
                  <a:lnTo>
                    <a:pt x="12828" y="7845"/>
                  </a:lnTo>
                  <a:lnTo>
                    <a:pt x="12828" y="7913"/>
                  </a:lnTo>
                  <a:lnTo>
                    <a:pt x="12761" y="8384"/>
                  </a:lnTo>
                  <a:lnTo>
                    <a:pt x="12626" y="8822"/>
                  </a:lnTo>
                  <a:lnTo>
                    <a:pt x="12357" y="9663"/>
                  </a:lnTo>
                  <a:lnTo>
                    <a:pt x="12256" y="9966"/>
                  </a:lnTo>
                  <a:lnTo>
                    <a:pt x="12088" y="10269"/>
                  </a:lnTo>
                  <a:lnTo>
                    <a:pt x="11953" y="10572"/>
                  </a:lnTo>
                  <a:lnTo>
                    <a:pt x="11751" y="10842"/>
                  </a:lnTo>
                  <a:lnTo>
                    <a:pt x="11313" y="11380"/>
                  </a:lnTo>
                  <a:lnTo>
                    <a:pt x="10842" y="11852"/>
                  </a:lnTo>
                  <a:lnTo>
                    <a:pt x="10572" y="12088"/>
                  </a:lnTo>
                  <a:lnTo>
                    <a:pt x="10269" y="12323"/>
                  </a:lnTo>
                  <a:lnTo>
                    <a:pt x="10000" y="12525"/>
                  </a:lnTo>
                  <a:lnTo>
                    <a:pt x="9697" y="12694"/>
                  </a:lnTo>
                  <a:lnTo>
                    <a:pt x="9091" y="12963"/>
                  </a:lnTo>
                  <a:lnTo>
                    <a:pt x="8519" y="13165"/>
                  </a:lnTo>
                  <a:lnTo>
                    <a:pt x="7946" y="13300"/>
                  </a:lnTo>
                  <a:lnTo>
                    <a:pt x="7408" y="13401"/>
                  </a:lnTo>
                  <a:lnTo>
                    <a:pt x="6465" y="13535"/>
                  </a:lnTo>
                  <a:lnTo>
                    <a:pt x="5320" y="13535"/>
                  </a:lnTo>
                  <a:lnTo>
                    <a:pt x="4748" y="13434"/>
                  </a:lnTo>
                  <a:lnTo>
                    <a:pt x="4209" y="13333"/>
                  </a:lnTo>
                  <a:lnTo>
                    <a:pt x="3704" y="13131"/>
                  </a:lnTo>
                  <a:lnTo>
                    <a:pt x="3166" y="12929"/>
                  </a:lnTo>
                  <a:lnTo>
                    <a:pt x="2661" y="12660"/>
                  </a:lnTo>
                  <a:lnTo>
                    <a:pt x="2189" y="12357"/>
                  </a:lnTo>
                  <a:lnTo>
                    <a:pt x="1617" y="11953"/>
                  </a:lnTo>
                  <a:lnTo>
                    <a:pt x="977" y="11481"/>
                  </a:lnTo>
                  <a:lnTo>
                    <a:pt x="674" y="11212"/>
                  </a:lnTo>
                  <a:lnTo>
                    <a:pt x="371" y="10909"/>
                  </a:lnTo>
                  <a:lnTo>
                    <a:pt x="169" y="10606"/>
                  </a:lnTo>
                  <a:lnTo>
                    <a:pt x="1" y="10303"/>
                  </a:lnTo>
                  <a:lnTo>
                    <a:pt x="1" y="10774"/>
                  </a:lnTo>
                  <a:lnTo>
                    <a:pt x="169" y="11010"/>
                  </a:lnTo>
                  <a:lnTo>
                    <a:pt x="371" y="11212"/>
                  </a:lnTo>
                  <a:lnTo>
                    <a:pt x="809" y="11616"/>
                  </a:lnTo>
                  <a:lnTo>
                    <a:pt x="1280" y="11987"/>
                  </a:lnTo>
                  <a:lnTo>
                    <a:pt x="1684" y="12290"/>
                  </a:lnTo>
                  <a:lnTo>
                    <a:pt x="2256" y="12660"/>
                  </a:lnTo>
                  <a:lnTo>
                    <a:pt x="2795" y="12963"/>
                  </a:lnTo>
                  <a:lnTo>
                    <a:pt x="3368" y="13232"/>
                  </a:lnTo>
                  <a:lnTo>
                    <a:pt x="3940" y="13468"/>
                  </a:lnTo>
                  <a:lnTo>
                    <a:pt x="4546" y="13636"/>
                  </a:lnTo>
                  <a:lnTo>
                    <a:pt x="5152" y="13737"/>
                  </a:lnTo>
                  <a:lnTo>
                    <a:pt x="5792" y="13771"/>
                  </a:lnTo>
                  <a:lnTo>
                    <a:pt x="6465" y="13737"/>
                  </a:lnTo>
                  <a:lnTo>
                    <a:pt x="6970" y="13704"/>
                  </a:lnTo>
                  <a:lnTo>
                    <a:pt x="7542" y="13636"/>
                  </a:lnTo>
                  <a:lnTo>
                    <a:pt x="8115" y="13502"/>
                  </a:lnTo>
                  <a:lnTo>
                    <a:pt x="8687" y="13333"/>
                  </a:lnTo>
                  <a:lnTo>
                    <a:pt x="9293" y="13098"/>
                  </a:lnTo>
                  <a:lnTo>
                    <a:pt x="9933" y="12795"/>
                  </a:lnTo>
                  <a:lnTo>
                    <a:pt x="10236" y="12626"/>
                  </a:lnTo>
                  <a:lnTo>
                    <a:pt x="10539" y="12391"/>
                  </a:lnTo>
                  <a:lnTo>
                    <a:pt x="10842" y="12155"/>
                  </a:lnTo>
                  <a:lnTo>
                    <a:pt x="11145" y="11886"/>
                  </a:lnTo>
                  <a:lnTo>
                    <a:pt x="11583" y="11414"/>
                  </a:lnTo>
                  <a:lnTo>
                    <a:pt x="11987" y="10875"/>
                  </a:lnTo>
                  <a:lnTo>
                    <a:pt x="12323" y="10303"/>
                  </a:lnTo>
                  <a:lnTo>
                    <a:pt x="12458" y="10000"/>
                  </a:lnTo>
                  <a:lnTo>
                    <a:pt x="12559" y="9697"/>
                  </a:lnTo>
                  <a:lnTo>
                    <a:pt x="12660" y="9360"/>
                  </a:lnTo>
                  <a:lnTo>
                    <a:pt x="12761" y="9024"/>
                  </a:lnTo>
                  <a:lnTo>
                    <a:pt x="12929" y="8317"/>
                  </a:lnTo>
                  <a:lnTo>
                    <a:pt x="13030" y="7980"/>
                  </a:lnTo>
                  <a:lnTo>
                    <a:pt x="13872" y="8047"/>
                  </a:lnTo>
                  <a:lnTo>
                    <a:pt x="14815" y="8047"/>
                  </a:lnTo>
                  <a:lnTo>
                    <a:pt x="15252" y="7980"/>
                  </a:lnTo>
                  <a:lnTo>
                    <a:pt x="15454" y="7913"/>
                  </a:lnTo>
                  <a:lnTo>
                    <a:pt x="15656" y="7845"/>
                  </a:lnTo>
                  <a:lnTo>
                    <a:pt x="15825" y="7711"/>
                  </a:lnTo>
                  <a:lnTo>
                    <a:pt x="15959" y="7576"/>
                  </a:lnTo>
                  <a:lnTo>
                    <a:pt x="16060" y="7408"/>
                  </a:lnTo>
                  <a:lnTo>
                    <a:pt x="16161" y="7239"/>
                  </a:lnTo>
                  <a:lnTo>
                    <a:pt x="16195" y="7004"/>
                  </a:lnTo>
                  <a:lnTo>
                    <a:pt x="16195" y="6768"/>
                  </a:lnTo>
                  <a:lnTo>
                    <a:pt x="16161" y="6566"/>
                  </a:lnTo>
                  <a:lnTo>
                    <a:pt x="16060" y="6398"/>
                  </a:lnTo>
                  <a:lnTo>
                    <a:pt x="15926" y="6229"/>
                  </a:lnTo>
                  <a:lnTo>
                    <a:pt x="15757" y="6061"/>
                  </a:lnTo>
                  <a:lnTo>
                    <a:pt x="15589" y="5960"/>
                  </a:lnTo>
                  <a:lnTo>
                    <a:pt x="15353" y="5893"/>
                  </a:lnTo>
                  <a:lnTo>
                    <a:pt x="15084" y="5859"/>
                  </a:lnTo>
                  <a:lnTo>
                    <a:pt x="14781" y="5859"/>
                  </a:lnTo>
                  <a:lnTo>
                    <a:pt x="14175" y="5926"/>
                  </a:lnTo>
                  <a:lnTo>
                    <a:pt x="13367" y="5926"/>
                  </a:lnTo>
                  <a:lnTo>
                    <a:pt x="13098" y="5994"/>
                  </a:lnTo>
                  <a:lnTo>
                    <a:pt x="13030" y="5489"/>
                  </a:lnTo>
                  <a:lnTo>
                    <a:pt x="12929" y="4984"/>
                  </a:lnTo>
                  <a:lnTo>
                    <a:pt x="12761" y="4512"/>
                  </a:lnTo>
                  <a:lnTo>
                    <a:pt x="12593" y="4041"/>
                  </a:lnTo>
                  <a:lnTo>
                    <a:pt x="12357" y="3570"/>
                  </a:lnTo>
                  <a:lnTo>
                    <a:pt x="12088" y="3132"/>
                  </a:lnTo>
                  <a:lnTo>
                    <a:pt x="11818" y="2694"/>
                  </a:lnTo>
                  <a:lnTo>
                    <a:pt x="11482" y="2324"/>
                  </a:lnTo>
                  <a:lnTo>
                    <a:pt x="11145" y="1920"/>
                  </a:lnTo>
                  <a:lnTo>
                    <a:pt x="10741" y="1583"/>
                  </a:lnTo>
                  <a:lnTo>
                    <a:pt x="10337" y="1280"/>
                  </a:lnTo>
                  <a:lnTo>
                    <a:pt x="9933" y="977"/>
                  </a:lnTo>
                  <a:lnTo>
                    <a:pt x="9461" y="708"/>
                  </a:lnTo>
                  <a:lnTo>
                    <a:pt x="8990" y="506"/>
                  </a:lnTo>
                  <a:lnTo>
                    <a:pt x="8519" y="304"/>
                  </a:lnTo>
                  <a:lnTo>
                    <a:pt x="8014" y="169"/>
                  </a:lnTo>
                  <a:lnTo>
                    <a:pt x="7374" y="68"/>
                  </a:lnTo>
                  <a:lnTo>
                    <a:pt x="67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3"/>
          <p:cNvGrpSpPr/>
          <p:nvPr/>
        </p:nvGrpSpPr>
        <p:grpSpPr>
          <a:xfrm>
            <a:off x="6532295" y="75823"/>
            <a:ext cx="1376901" cy="1155989"/>
            <a:chOff x="3554771" y="56867"/>
            <a:chExt cx="1032676" cy="866992"/>
          </a:xfrm>
        </p:grpSpPr>
        <p:sp>
          <p:nvSpPr>
            <p:cNvPr id="292" name="Google Shape;292;p3"/>
            <p:cNvSpPr/>
            <p:nvPr/>
          </p:nvSpPr>
          <p:spPr>
            <a:xfrm>
              <a:off x="4348093" y="788251"/>
              <a:ext cx="13422" cy="28534"/>
            </a:xfrm>
            <a:custGeom>
              <a:avLst/>
              <a:gdLst/>
              <a:ahLst/>
              <a:cxnLst/>
              <a:rect l="l" t="t" r="r" b="b"/>
              <a:pathLst>
                <a:path w="270" h="574" extrusionOk="0">
                  <a:moveTo>
                    <a:pt x="169" y="1"/>
                  </a:moveTo>
                  <a:lnTo>
                    <a:pt x="135" y="34"/>
                  </a:lnTo>
                  <a:lnTo>
                    <a:pt x="34" y="236"/>
                  </a:lnTo>
                  <a:lnTo>
                    <a:pt x="0" y="472"/>
                  </a:lnTo>
                  <a:lnTo>
                    <a:pt x="34" y="573"/>
                  </a:lnTo>
                  <a:lnTo>
                    <a:pt x="169" y="573"/>
                  </a:lnTo>
                  <a:lnTo>
                    <a:pt x="202" y="472"/>
                  </a:lnTo>
                  <a:lnTo>
                    <a:pt x="236" y="304"/>
                  </a:lnTo>
                  <a:lnTo>
                    <a:pt x="270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4331341" y="830106"/>
              <a:ext cx="16802" cy="33505"/>
            </a:xfrm>
            <a:custGeom>
              <a:avLst/>
              <a:gdLst/>
              <a:ahLst/>
              <a:cxnLst/>
              <a:rect l="l" t="t" r="r" b="b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303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74"/>
                  </a:lnTo>
                  <a:lnTo>
                    <a:pt x="102" y="674"/>
                  </a:lnTo>
                  <a:lnTo>
                    <a:pt x="169" y="640"/>
                  </a:lnTo>
                  <a:lnTo>
                    <a:pt x="236" y="539"/>
                  </a:lnTo>
                  <a:lnTo>
                    <a:pt x="304" y="404"/>
                  </a:lnTo>
                  <a:lnTo>
                    <a:pt x="337" y="236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4363155" y="741374"/>
              <a:ext cx="15112" cy="26843"/>
            </a:xfrm>
            <a:custGeom>
              <a:avLst/>
              <a:gdLst/>
              <a:ahLst/>
              <a:cxnLst/>
              <a:rect l="l" t="t" r="r" b="b"/>
              <a:pathLst>
                <a:path w="304" h="540" extrusionOk="0">
                  <a:moveTo>
                    <a:pt x="202" y="1"/>
                  </a:moveTo>
                  <a:lnTo>
                    <a:pt x="135" y="35"/>
                  </a:lnTo>
                  <a:lnTo>
                    <a:pt x="34" y="237"/>
                  </a:lnTo>
                  <a:lnTo>
                    <a:pt x="0" y="439"/>
                  </a:lnTo>
                  <a:lnTo>
                    <a:pt x="34" y="506"/>
                  </a:lnTo>
                  <a:lnTo>
                    <a:pt x="135" y="540"/>
                  </a:lnTo>
                  <a:lnTo>
                    <a:pt x="202" y="506"/>
                  </a:lnTo>
                  <a:lnTo>
                    <a:pt x="236" y="439"/>
                  </a:lnTo>
                  <a:lnTo>
                    <a:pt x="270" y="270"/>
                  </a:lnTo>
                  <a:lnTo>
                    <a:pt x="303" y="102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4376527" y="699568"/>
              <a:ext cx="16802" cy="26794"/>
            </a:xfrm>
            <a:custGeom>
              <a:avLst/>
              <a:gdLst/>
              <a:ahLst/>
              <a:cxnLst/>
              <a:rect l="l" t="t" r="r" b="b"/>
              <a:pathLst>
                <a:path w="338" h="539" extrusionOk="0">
                  <a:moveTo>
                    <a:pt x="236" y="0"/>
                  </a:moveTo>
                  <a:lnTo>
                    <a:pt x="203" y="34"/>
                  </a:lnTo>
                  <a:lnTo>
                    <a:pt x="68" y="202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505"/>
                  </a:lnTo>
                  <a:lnTo>
                    <a:pt x="135" y="539"/>
                  </a:lnTo>
                  <a:lnTo>
                    <a:pt x="203" y="505"/>
                  </a:lnTo>
                  <a:lnTo>
                    <a:pt x="236" y="438"/>
                  </a:lnTo>
                  <a:lnTo>
                    <a:pt x="270" y="270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4394920" y="662733"/>
              <a:ext cx="15112" cy="23463"/>
            </a:xfrm>
            <a:custGeom>
              <a:avLst/>
              <a:gdLst/>
              <a:ahLst/>
              <a:cxnLst/>
              <a:rect l="l" t="t" r="r" b="b"/>
              <a:pathLst>
                <a:path w="304" h="472" extrusionOk="0">
                  <a:moveTo>
                    <a:pt x="169" y="1"/>
                  </a:moveTo>
                  <a:lnTo>
                    <a:pt x="102" y="34"/>
                  </a:lnTo>
                  <a:lnTo>
                    <a:pt x="35" y="203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68" y="438"/>
                  </a:lnTo>
                  <a:lnTo>
                    <a:pt x="102" y="472"/>
                  </a:lnTo>
                  <a:lnTo>
                    <a:pt x="169" y="438"/>
                  </a:lnTo>
                  <a:lnTo>
                    <a:pt x="203" y="405"/>
                  </a:lnTo>
                  <a:lnTo>
                    <a:pt x="237" y="270"/>
                  </a:lnTo>
                  <a:lnTo>
                    <a:pt x="304" y="102"/>
                  </a:lnTo>
                  <a:lnTo>
                    <a:pt x="304" y="34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626751" y="592443"/>
              <a:ext cx="11781" cy="28484"/>
            </a:xfrm>
            <a:custGeom>
              <a:avLst/>
              <a:gdLst/>
              <a:ahLst/>
              <a:cxnLst/>
              <a:rect l="l" t="t" r="r" b="b"/>
              <a:pathLst>
                <a:path w="237" h="573" extrusionOk="0">
                  <a:moveTo>
                    <a:pt x="135" y="0"/>
                  </a:moveTo>
                  <a:lnTo>
                    <a:pt x="101" y="34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68" y="573"/>
                  </a:lnTo>
                  <a:lnTo>
                    <a:pt x="101" y="539"/>
                  </a:lnTo>
                  <a:lnTo>
                    <a:pt x="169" y="506"/>
                  </a:lnTo>
                  <a:lnTo>
                    <a:pt x="169" y="438"/>
                  </a:lnTo>
                  <a:lnTo>
                    <a:pt x="202" y="337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645144" y="537215"/>
              <a:ext cx="16802" cy="33505"/>
            </a:xfrm>
            <a:custGeom>
              <a:avLst/>
              <a:gdLst/>
              <a:ahLst/>
              <a:cxnLst/>
              <a:rect l="l" t="t" r="r" b="b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169"/>
                  </a:lnTo>
                  <a:lnTo>
                    <a:pt x="68" y="303"/>
                  </a:lnTo>
                  <a:lnTo>
                    <a:pt x="34" y="472"/>
                  </a:lnTo>
                  <a:lnTo>
                    <a:pt x="1" y="539"/>
                  </a:lnTo>
                  <a:lnTo>
                    <a:pt x="34" y="606"/>
                  </a:lnTo>
                  <a:lnTo>
                    <a:pt x="68" y="674"/>
                  </a:lnTo>
                  <a:lnTo>
                    <a:pt x="169" y="674"/>
                  </a:lnTo>
                  <a:lnTo>
                    <a:pt x="203" y="606"/>
                  </a:lnTo>
                  <a:lnTo>
                    <a:pt x="203" y="505"/>
                  </a:lnTo>
                  <a:lnTo>
                    <a:pt x="236" y="404"/>
                  </a:lnTo>
                  <a:lnTo>
                    <a:pt x="304" y="135"/>
                  </a:lnTo>
                  <a:lnTo>
                    <a:pt x="337" y="68"/>
                  </a:lnTo>
                  <a:lnTo>
                    <a:pt x="304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554771" y="56867"/>
              <a:ext cx="1032676" cy="866992"/>
            </a:xfrm>
            <a:custGeom>
              <a:avLst/>
              <a:gdLst/>
              <a:ahLst/>
              <a:cxnLst/>
              <a:rect l="l" t="t" r="r" b="b"/>
              <a:pathLst>
                <a:path w="20774" h="17441" extrusionOk="0">
                  <a:moveTo>
                    <a:pt x="5522" y="674"/>
                  </a:moveTo>
                  <a:lnTo>
                    <a:pt x="7239" y="1044"/>
                  </a:lnTo>
                  <a:lnTo>
                    <a:pt x="8956" y="1482"/>
                  </a:lnTo>
                  <a:lnTo>
                    <a:pt x="9832" y="1684"/>
                  </a:lnTo>
                  <a:lnTo>
                    <a:pt x="10673" y="1920"/>
                  </a:lnTo>
                  <a:lnTo>
                    <a:pt x="11515" y="2189"/>
                  </a:lnTo>
                  <a:lnTo>
                    <a:pt x="12357" y="2492"/>
                  </a:lnTo>
                  <a:lnTo>
                    <a:pt x="14310" y="3233"/>
                  </a:lnTo>
                  <a:lnTo>
                    <a:pt x="15286" y="3570"/>
                  </a:lnTo>
                  <a:lnTo>
                    <a:pt x="16296" y="3873"/>
                  </a:lnTo>
                  <a:lnTo>
                    <a:pt x="17474" y="4176"/>
                  </a:lnTo>
                  <a:lnTo>
                    <a:pt x="18653" y="4512"/>
                  </a:lnTo>
                  <a:lnTo>
                    <a:pt x="18518" y="4984"/>
                  </a:lnTo>
                  <a:lnTo>
                    <a:pt x="18451" y="5455"/>
                  </a:lnTo>
                  <a:lnTo>
                    <a:pt x="18350" y="6398"/>
                  </a:lnTo>
                  <a:lnTo>
                    <a:pt x="18316" y="6633"/>
                  </a:lnTo>
                  <a:lnTo>
                    <a:pt x="18249" y="6869"/>
                  </a:lnTo>
                  <a:lnTo>
                    <a:pt x="18047" y="7307"/>
                  </a:lnTo>
                  <a:lnTo>
                    <a:pt x="17845" y="7744"/>
                  </a:lnTo>
                  <a:lnTo>
                    <a:pt x="17777" y="7980"/>
                  </a:lnTo>
                  <a:lnTo>
                    <a:pt x="17744" y="8216"/>
                  </a:lnTo>
                  <a:lnTo>
                    <a:pt x="16161" y="7610"/>
                  </a:lnTo>
                  <a:lnTo>
                    <a:pt x="15353" y="7307"/>
                  </a:lnTo>
                  <a:lnTo>
                    <a:pt x="14545" y="7037"/>
                  </a:lnTo>
                  <a:lnTo>
                    <a:pt x="13603" y="6768"/>
                  </a:lnTo>
                  <a:lnTo>
                    <a:pt x="12660" y="6499"/>
                  </a:lnTo>
                  <a:lnTo>
                    <a:pt x="10774" y="5960"/>
                  </a:lnTo>
                  <a:lnTo>
                    <a:pt x="9091" y="5489"/>
                  </a:lnTo>
                  <a:lnTo>
                    <a:pt x="8249" y="5287"/>
                  </a:lnTo>
                  <a:lnTo>
                    <a:pt x="7374" y="5118"/>
                  </a:lnTo>
                  <a:lnTo>
                    <a:pt x="6600" y="4950"/>
                  </a:lnTo>
                  <a:lnTo>
                    <a:pt x="5859" y="4782"/>
                  </a:lnTo>
                  <a:lnTo>
                    <a:pt x="5118" y="4546"/>
                  </a:lnTo>
                  <a:lnTo>
                    <a:pt x="4377" y="4243"/>
                  </a:lnTo>
                  <a:lnTo>
                    <a:pt x="4680" y="3300"/>
                  </a:lnTo>
                  <a:lnTo>
                    <a:pt x="4815" y="2829"/>
                  </a:lnTo>
                  <a:lnTo>
                    <a:pt x="5017" y="2357"/>
                  </a:lnTo>
                  <a:lnTo>
                    <a:pt x="5320" y="1549"/>
                  </a:lnTo>
                  <a:lnTo>
                    <a:pt x="5455" y="1112"/>
                  </a:lnTo>
                  <a:lnTo>
                    <a:pt x="5522" y="674"/>
                  </a:lnTo>
                  <a:close/>
                  <a:moveTo>
                    <a:pt x="3940" y="270"/>
                  </a:moveTo>
                  <a:lnTo>
                    <a:pt x="4916" y="506"/>
                  </a:lnTo>
                  <a:lnTo>
                    <a:pt x="4916" y="539"/>
                  </a:lnTo>
                  <a:lnTo>
                    <a:pt x="4883" y="539"/>
                  </a:lnTo>
                  <a:lnTo>
                    <a:pt x="4883" y="607"/>
                  </a:lnTo>
                  <a:lnTo>
                    <a:pt x="4815" y="775"/>
                  </a:lnTo>
                  <a:lnTo>
                    <a:pt x="4782" y="876"/>
                  </a:lnTo>
                  <a:lnTo>
                    <a:pt x="4748" y="977"/>
                  </a:lnTo>
                  <a:lnTo>
                    <a:pt x="4782" y="1011"/>
                  </a:lnTo>
                  <a:lnTo>
                    <a:pt x="4815" y="1044"/>
                  </a:lnTo>
                  <a:lnTo>
                    <a:pt x="4916" y="1044"/>
                  </a:lnTo>
                  <a:lnTo>
                    <a:pt x="4950" y="943"/>
                  </a:lnTo>
                  <a:lnTo>
                    <a:pt x="4984" y="842"/>
                  </a:lnTo>
                  <a:lnTo>
                    <a:pt x="5051" y="640"/>
                  </a:lnTo>
                  <a:lnTo>
                    <a:pt x="5051" y="573"/>
                  </a:lnTo>
                  <a:lnTo>
                    <a:pt x="5051" y="539"/>
                  </a:lnTo>
                  <a:lnTo>
                    <a:pt x="5320" y="607"/>
                  </a:lnTo>
                  <a:lnTo>
                    <a:pt x="5186" y="1112"/>
                  </a:lnTo>
                  <a:lnTo>
                    <a:pt x="5051" y="1583"/>
                  </a:lnTo>
                  <a:lnTo>
                    <a:pt x="4680" y="2526"/>
                  </a:lnTo>
                  <a:lnTo>
                    <a:pt x="4512" y="2964"/>
                  </a:lnTo>
                  <a:lnTo>
                    <a:pt x="4344" y="3435"/>
                  </a:lnTo>
                  <a:lnTo>
                    <a:pt x="4209" y="3906"/>
                  </a:lnTo>
                  <a:lnTo>
                    <a:pt x="4209" y="4142"/>
                  </a:lnTo>
                  <a:lnTo>
                    <a:pt x="4175" y="4378"/>
                  </a:lnTo>
                  <a:lnTo>
                    <a:pt x="4209" y="4411"/>
                  </a:lnTo>
                  <a:lnTo>
                    <a:pt x="4243" y="4445"/>
                  </a:lnTo>
                  <a:lnTo>
                    <a:pt x="4310" y="4445"/>
                  </a:lnTo>
                  <a:lnTo>
                    <a:pt x="4579" y="4613"/>
                  </a:lnTo>
                  <a:lnTo>
                    <a:pt x="4849" y="4748"/>
                  </a:lnTo>
                  <a:lnTo>
                    <a:pt x="5152" y="4883"/>
                  </a:lnTo>
                  <a:lnTo>
                    <a:pt x="5455" y="4950"/>
                  </a:lnTo>
                  <a:lnTo>
                    <a:pt x="6128" y="5118"/>
                  </a:lnTo>
                  <a:lnTo>
                    <a:pt x="6734" y="5219"/>
                  </a:lnTo>
                  <a:lnTo>
                    <a:pt x="8485" y="5623"/>
                  </a:lnTo>
                  <a:lnTo>
                    <a:pt x="10202" y="6061"/>
                  </a:lnTo>
                  <a:lnTo>
                    <a:pt x="14242" y="7206"/>
                  </a:lnTo>
                  <a:lnTo>
                    <a:pt x="15151" y="7475"/>
                  </a:lnTo>
                  <a:lnTo>
                    <a:pt x="16060" y="7812"/>
                  </a:lnTo>
                  <a:lnTo>
                    <a:pt x="17845" y="8485"/>
                  </a:lnTo>
                  <a:lnTo>
                    <a:pt x="17912" y="8485"/>
                  </a:lnTo>
                  <a:lnTo>
                    <a:pt x="17946" y="8451"/>
                  </a:lnTo>
                  <a:lnTo>
                    <a:pt x="17979" y="8418"/>
                  </a:lnTo>
                  <a:lnTo>
                    <a:pt x="17979" y="8350"/>
                  </a:lnTo>
                  <a:lnTo>
                    <a:pt x="17979" y="8317"/>
                  </a:lnTo>
                  <a:lnTo>
                    <a:pt x="18013" y="8081"/>
                  </a:lnTo>
                  <a:lnTo>
                    <a:pt x="18080" y="7845"/>
                  </a:lnTo>
                  <a:lnTo>
                    <a:pt x="18282" y="7408"/>
                  </a:lnTo>
                  <a:lnTo>
                    <a:pt x="18451" y="6936"/>
                  </a:lnTo>
                  <a:lnTo>
                    <a:pt x="18552" y="6701"/>
                  </a:lnTo>
                  <a:lnTo>
                    <a:pt x="18619" y="6465"/>
                  </a:lnTo>
                  <a:lnTo>
                    <a:pt x="18653" y="5994"/>
                  </a:lnTo>
                  <a:lnTo>
                    <a:pt x="18720" y="5522"/>
                  </a:lnTo>
                  <a:lnTo>
                    <a:pt x="18787" y="5051"/>
                  </a:lnTo>
                  <a:lnTo>
                    <a:pt x="18888" y="4580"/>
                  </a:lnTo>
                  <a:lnTo>
                    <a:pt x="19057" y="4613"/>
                  </a:lnTo>
                  <a:lnTo>
                    <a:pt x="19023" y="4681"/>
                  </a:lnTo>
                  <a:lnTo>
                    <a:pt x="18989" y="4815"/>
                  </a:lnTo>
                  <a:lnTo>
                    <a:pt x="18956" y="4984"/>
                  </a:lnTo>
                  <a:lnTo>
                    <a:pt x="18922" y="5085"/>
                  </a:lnTo>
                  <a:lnTo>
                    <a:pt x="18855" y="5219"/>
                  </a:lnTo>
                  <a:lnTo>
                    <a:pt x="18855" y="5253"/>
                  </a:lnTo>
                  <a:lnTo>
                    <a:pt x="18888" y="5287"/>
                  </a:lnTo>
                  <a:lnTo>
                    <a:pt x="18922" y="5320"/>
                  </a:lnTo>
                  <a:lnTo>
                    <a:pt x="18989" y="5320"/>
                  </a:lnTo>
                  <a:lnTo>
                    <a:pt x="19090" y="5186"/>
                  </a:lnTo>
                  <a:lnTo>
                    <a:pt x="19158" y="5017"/>
                  </a:lnTo>
                  <a:lnTo>
                    <a:pt x="19225" y="4849"/>
                  </a:lnTo>
                  <a:lnTo>
                    <a:pt x="19225" y="4681"/>
                  </a:lnTo>
                  <a:lnTo>
                    <a:pt x="19865" y="4916"/>
                  </a:lnTo>
                  <a:lnTo>
                    <a:pt x="20471" y="5152"/>
                  </a:lnTo>
                  <a:lnTo>
                    <a:pt x="20370" y="5320"/>
                  </a:lnTo>
                  <a:lnTo>
                    <a:pt x="20269" y="5489"/>
                  </a:lnTo>
                  <a:lnTo>
                    <a:pt x="20168" y="5926"/>
                  </a:lnTo>
                  <a:lnTo>
                    <a:pt x="20100" y="6364"/>
                  </a:lnTo>
                  <a:lnTo>
                    <a:pt x="20033" y="6734"/>
                  </a:lnTo>
                  <a:lnTo>
                    <a:pt x="19865" y="7576"/>
                  </a:lnTo>
                  <a:lnTo>
                    <a:pt x="19629" y="8451"/>
                  </a:lnTo>
                  <a:lnTo>
                    <a:pt x="19360" y="9293"/>
                  </a:lnTo>
                  <a:lnTo>
                    <a:pt x="19057" y="10135"/>
                  </a:lnTo>
                  <a:lnTo>
                    <a:pt x="18518" y="10067"/>
                  </a:lnTo>
                  <a:lnTo>
                    <a:pt x="17979" y="9966"/>
                  </a:lnTo>
                  <a:lnTo>
                    <a:pt x="16936" y="9697"/>
                  </a:lnTo>
                  <a:lnTo>
                    <a:pt x="15858" y="9394"/>
                  </a:lnTo>
                  <a:lnTo>
                    <a:pt x="14815" y="9057"/>
                  </a:lnTo>
                  <a:lnTo>
                    <a:pt x="13771" y="8721"/>
                  </a:lnTo>
                  <a:lnTo>
                    <a:pt x="12727" y="8350"/>
                  </a:lnTo>
                  <a:lnTo>
                    <a:pt x="10640" y="7576"/>
                  </a:lnTo>
                  <a:lnTo>
                    <a:pt x="10135" y="7408"/>
                  </a:lnTo>
                  <a:lnTo>
                    <a:pt x="9596" y="7239"/>
                  </a:lnTo>
                  <a:lnTo>
                    <a:pt x="8552" y="6970"/>
                  </a:lnTo>
                  <a:lnTo>
                    <a:pt x="7475" y="6734"/>
                  </a:lnTo>
                  <a:lnTo>
                    <a:pt x="6398" y="6465"/>
                  </a:lnTo>
                  <a:lnTo>
                    <a:pt x="5354" y="6196"/>
                  </a:lnTo>
                  <a:lnTo>
                    <a:pt x="4310" y="5859"/>
                  </a:lnTo>
                  <a:lnTo>
                    <a:pt x="3266" y="5556"/>
                  </a:lnTo>
                  <a:lnTo>
                    <a:pt x="2223" y="5253"/>
                  </a:lnTo>
                  <a:lnTo>
                    <a:pt x="2492" y="4512"/>
                  </a:lnTo>
                  <a:lnTo>
                    <a:pt x="2728" y="3805"/>
                  </a:lnTo>
                  <a:lnTo>
                    <a:pt x="2963" y="3065"/>
                  </a:lnTo>
                  <a:lnTo>
                    <a:pt x="3233" y="2324"/>
                  </a:lnTo>
                  <a:lnTo>
                    <a:pt x="3435" y="1852"/>
                  </a:lnTo>
                  <a:lnTo>
                    <a:pt x="3670" y="1314"/>
                  </a:lnTo>
                  <a:lnTo>
                    <a:pt x="3771" y="1044"/>
                  </a:lnTo>
                  <a:lnTo>
                    <a:pt x="3872" y="775"/>
                  </a:lnTo>
                  <a:lnTo>
                    <a:pt x="3906" y="539"/>
                  </a:lnTo>
                  <a:lnTo>
                    <a:pt x="3940" y="270"/>
                  </a:lnTo>
                  <a:close/>
                  <a:moveTo>
                    <a:pt x="2391" y="5522"/>
                  </a:moveTo>
                  <a:lnTo>
                    <a:pt x="3603" y="5893"/>
                  </a:lnTo>
                  <a:lnTo>
                    <a:pt x="3502" y="5960"/>
                  </a:lnTo>
                  <a:lnTo>
                    <a:pt x="3435" y="6061"/>
                  </a:lnTo>
                  <a:lnTo>
                    <a:pt x="3300" y="6263"/>
                  </a:lnTo>
                  <a:lnTo>
                    <a:pt x="3199" y="6499"/>
                  </a:lnTo>
                  <a:lnTo>
                    <a:pt x="3132" y="6701"/>
                  </a:lnTo>
                  <a:lnTo>
                    <a:pt x="3031" y="7138"/>
                  </a:lnTo>
                  <a:lnTo>
                    <a:pt x="2930" y="7542"/>
                  </a:lnTo>
                  <a:lnTo>
                    <a:pt x="2728" y="8384"/>
                  </a:lnTo>
                  <a:lnTo>
                    <a:pt x="2458" y="9461"/>
                  </a:lnTo>
                  <a:lnTo>
                    <a:pt x="2155" y="10505"/>
                  </a:lnTo>
                  <a:lnTo>
                    <a:pt x="1785" y="11549"/>
                  </a:lnTo>
                  <a:lnTo>
                    <a:pt x="1583" y="12054"/>
                  </a:lnTo>
                  <a:lnTo>
                    <a:pt x="1347" y="12525"/>
                  </a:lnTo>
                  <a:lnTo>
                    <a:pt x="1347" y="12559"/>
                  </a:lnTo>
                  <a:lnTo>
                    <a:pt x="775" y="12424"/>
                  </a:lnTo>
                  <a:lnTo>
                    <a:pt x="506" y="12357"/>
                  </a:lnTo>
                  <a:lnTo>
                    <a:pt x="270" y="12256"/>
                  </a:lnTo>
                  <a:lnTo>
                    <a:pt x="472" y="11953"/>
                  </a:lnTo>
                  <a:lnTo>
                    <a:pt x="640" y="11583"/>
                  </a:lnTo>
                  <a:lnTo>
                    <a:pt x="775" y="11246"/>
                  </a:lnTo>
                  <a:lnTo>
                    <a:pt x="910" y="10842"/>
                  </a:lnTo>
                  <a:lnTo>
                    <a:pt x="1112" y="10067"/>
                  </a:lnTo>
                  <a:lnTo>
                    <a:pt x="1280" y="9360"/>
                  </a:lnTo>
                  <a:lnTo>
                    <a:pt x="1516" y="8418"/>
                  </a:lnTo>
                  <a:lnTo>
                    <a:pt x="1785" y="7509"/>
                  </a:lnTo>
                  <a:lnTo>
                    <a:pt x="2155" y="6532"/>
                  </a:lnTo>
                  <a:lnTo>
                    <a:pt x="2290" y="6027"/>
                  </a:lnTo>
                  <a:lnTo>
                    <a:pt x="2391" y="5522"/>
                  </a:lnTo>
                  <a:close/>
                  <a:moveTo>
                    <a:pt x="3704" y="5926"/>
                  </a:moveTo>
                  <a:lnTo>
                    <a:pt x="5017" y="6330"/>
                  </a:lnTo>
                  <a:lnTo>
                    <a:pt x="6330" y="6701"/>
                  </a:lnTo>
                  <a:lnTo>
                    <a:pt x="7408" y="6970"/>
                  </a:lnTo>
                  <a:lnTo>
                    <a:pt x="8451" y="7239"/>
                  </a:lnTo>
                  <a:lnTo>
                    <a:pt x="9529" y="7509"/>
                  </a:lnTo>
                  <a:lnTo>
                    <a:pt x="10067" y="7643"/>
                  </a:lnTo>
                  <a:lnTo>
                    <a:pt x="10572" y="7812"/>
                  </a:lnTo>
                  <a:lnTo>
                    <a:pt x="12222" y="8418"/>
                  </a:lnTo>
                  <a:lnTo>
                    <a:pt x="13872" y="9024"/>
                  </a:lnTo>
                  <a:lnTo>
                    <a:pt x="14714" y="9327"/>
                  </a:lnTo>
                  <a:lnTo>
                    <a:pt x="15555" y="9596"/>
                  </a:lnTo>
                  <a:lnTo>
                    <a:pt x="16397" y="9865"/>
                  </a:lnTo>
                  <a:lnTo>
                    <a:pt x="17239" y="10067"/>
                  </a:lnTo>
                  <a:lnTo>
                    <a:pt x="17205" y="10101"/>
                  </a:lnTo>
                  <a:lnTo>
                    <a:pt x="17205" y="10168"/>
                  </a:lnTo>
                  <a:lnTo>
                    <a:pt x="16565" y="11818"/>
                  </a:lnTo>
                  <a:lnTo>
                    <a:pt x="15959" y="13468"/>
                  </a:lnTo>
                  <a:lnTo>
                    <a:pt x="15724" y="14209"/>
                  </a:lnTo>
                  <a:lnTo>
                    <a:pt x="15522" y="14983"/>
                  </a:lnTo>
                  <a:lnTo>
                    <a:pt x="15320" y="15757"/>
                  </a:lnTo>
                  <a:lnTo>
                    <a:pt x="15084" y="16532"/>
                  </a:lnTo>
                  <a:lnTo>
                    <a:pt x="13771" y="16262"/>
                  </a:lnTo>
                  <a:lnTo>
                    <a:pt x="12222" y="15858"/>
                  </a:lnTo>
                  <a:lnTo>
                    <a:pt x="10673" y="15421"/>
                  </a:lnTo>
                  <a:lnTo>
                    <a:pt x="9125" y="14882"/>
                  </a:lnTo>
                  <a:lnTo>
                    <a:pt x="7610" y="14343"/>
                  </a:lnTo>
                  <a:lnTo>
                    <a:pt x="6532" y="13939"/>
                  </a:lnTo>
                  <a:lnTo>
                    <a:pt x="5489" y="13569"/>
                  </a:lnTo>
                  <a:lnTo>
                    <a:pt x="4411" y="13232"/>
                  </a:lnTo>
                  <a:lnTo>
                    <a:pt x="3839" y="13098"/>
                  </a:lnTo>
                  <a:lnTo>
                    <a:pt x="3300" y="12963"/>
                  </a:lnTo>
                  <a:lnTo>
                    <a:pt x="1549" y="12593"/>
                  </a:lnTo>
                  <a:lnTo>
                    <a:pt x="1785" y="12155"/>
                  </a:lnTo>
                  <a:lnTo>
                    <a:pt x="1953" y="11717"/>
                  </a:lnTo>
                  <a:lnTo>
                    <a:pt x="2256" y="10774"/>
                  </a:lnTo>
                  <a:lnTo>
                    <a:pt x="2795" y="8889"/>
                  </a:lnTo>
                  <a:lnTo>
                    <a:pt x="2963" y="8148"/>
                  </a:lnTo>
                  <a:lnTo>
                    <a:pt x="3132" y="7408"/>
                  </a:lnTo>
                  <a:lnTo>
                    <a:pt x="3233" y="7004"/>
                  </a:lnTo>
                  <a:lnTo>
                    <a:pt x="3367" y="6633"/>
                  </a:lnTo>
                  <a:lnTo>
                    <a:pt x="3502" y="6297"/>
                  </a:lnTo>
                  <a:lnTo>
                    <a:pt x="3704" y="5994"/>
                  </a:lnTo>
                  <a:lnTo>
                    <a:pt x="3704" y="5926"/>
                  </a:lnTo>
                  <a:close/>
                  <a:moveTo>
                    <a:pt x="17441" y="10101"/>
                  </a:moveTo>
                  <a:lnTo>
                    <a:pt x="18114" y="10236"/>
                  </a:lnTo>
                  <a:lnTo>
                    <a:pt x="18787" y="10337"/>
                  </a:lnTo>
                  <a:lnTo>
                    <a:pt x="18518" y="11246"/>
                  </a:lnTo>
                  <a:lnTo>
                    <a:pt x="18249" y="12155"/>
                  </a:lnTo>
                  <a:lnTo>
                    <a:pt x="18080" y="12593"/>
                  </a:lnTo>
                  <a:lnTo>
                    <a:pt x="17912" y="13030"/>
                  </a:lnTo>
                  <a:lnTo>
                    <a:pt x="17744" y="13468"/>
                  </a:lnTo>
                  <a:lnTo>
                    <a:pt x="17575" y="13906"/>
                  </a:lnTo>
                  <a:lnTo>
                    <a:pt x="17340" y="14680"/>
                  </a:lnTo>
                  <a:lnTo>
                    <a:pt x="17171" y="15488"/>
                  </a:lnTo>
                  <a:lnTo>
                    <a:pt x="16936" y="16262"/>
                  </a:lnTo>
                  <a:lnTo>
                    <a:pt x="16801" y="16666"/>
                  </a:lnTo>
                  <a:lnTo>
                    <a:pt x="16599" y="17037"/>
                  </a:lnTo>
                  <a:lnTo>
                    <a:pt x="16397" y="16902"/>
                  </a:lnTo>
                  <a:lnTo>
                    <a:pt x="16161" y="16801"/>
                  </a:lnTo>
                  <a:lnTo>
                    <a:pt x="15656" y="16666"/>
                  </a:lnTo>
                  <a:lnTo>
                    <a:pt x="15353" y="16599"/>
                  </a:lnTo>
                  <a:lnTo>
                    <a:pt x="15589" y="15825"/>
                  </a:lnTo>
                  <a:lnTo>
                    <a:pt x="15791" y="15050"/>
                  </a:lnTo>
                  <a:lnTo>
                    <a:pt x="15993" y="14276"/>
                  </a:lnTo>
                  <a:lnTo>
                    <a:pt x="16195" y="13535"/>
                  </a:lnTo>
                  <a:lnTo>
                    <a:pt x="16498" y="12694"/>
                  </a:lnTo>
                  <a:lnTo>
                    <a:pt x="16835" y="11852"/>
                  </a:lnTo>
                  <a:lnTo>
                    <a:pt x="17138" y="11010"/>
                  </a:lnTo>
                  <a:lnTo>
                    <a:pt x="17441" y="10168"/>
                  </a:lnTo>
                  <a:lnTo>
                    <a:pt x="17441" y="10135"/>
                  </a:lnTo>
                  <a:lnTo>
                    <a:pt x="17441" y="10101"/>
                  </a:lnTo>
                  <a:close/>
                  <a:moveTo>
                    <a:pt x="3805" y="1"/>
                  </a:moveTo>
                  <a:lnTo>
                    <a:pt x="3738" y="34"/>
                  </a:lnTo>
                  <a:lnTo>
                    <a:pt x="3670" y="68"/>
                  </a:lnTo>
                  <a:lnTo>
                    <a:pt x="3670" y="135"/>
                  </a:lnTo>
                  <a:lnTo>
                    <a:pt x="3704" y="203"/>
                  </a:lnTo>
                  <a:lnTo>
                    <a:pt x="3670" y="472"/>
                  </a:lnTo>
                  <a:lnTo>
                    <a:pt x="3603" y="775"/>
                  </a:lnTo>
                  <a:lnTo>
                    <a:pt x="3401" y="1314"/>
                  </a:lnTo>
                  <a:lnTo>
                    <a:pt x="3165" y="1886"/>
                  </a:lnTo>
                  <a:lnTo>
                    <a:pt x="2930" y="2425"/>
                  </a:lnTo>
                  <a:lnTo>
                    <a:pt x="2694" y="3098"/>
                  </a:lnTo>
                  <a:lnTo>
                    <a:pt x="2458" y="3805"/>
                  </a:lnTo>
                  <a:lnTo>
                    <a:pt x="1987" y="5186"/>
                  </a:lnTo>
                  <a:lnTo>
                    <a:pt x="1987" y="5253"/>
                  </a:lnTo>
                  <a:lnTo>
                    <a:pt x="2021" y="5287"/>
                  </a:lnTo>
                  <a:lnTo>
                    <a:pt x="2021" y="5388"/>
                  </a:lnTo>
                  <a:lnTo>
                    <a:pt x="2088" y="5421"/>
                  </a:lnTo>
                  <a:lnTo>
                    <a:pt x="2256" y="5489"/>
                  </a:lnTo>
                  <a:lnTo>
                    <a:pt x="1920" y="6297"/>
                  </a:lnTo>
                  <a:lnTo>
                    <a:pt x="1650" y="7105"/>
                  </a:lnTo>
                  <a:lnTo>
                    <a:pt x="1179" y="8788"/>
                  </a:lnTo>
                  <a:lnTo>
                    <a:pt x="674" y="10471"/>
                  </a:lnTo>
                  <a:lnTo>
                    <a:pt x="405" y="11280"/>
                  </a:lnTo>
                  <a:lnTo>
                    <a:pt x="102" y="12088"/>
                  </a:lnTo>
                  <a:lnTo>
                    <a:pt x="34" y="12121"/>
                  </a:lnTo>
                  <a:lnTo>
                    <a:pt x="1" y="12155"/>
                  </a:lnTo>
                  <a:lnTo>
                    <a:pt x="1" y="12222"/>
                  </a:lnTo>
                  <a:lnTo>
                    <a:pt x="34" y="12290"/>
                  </a:lnTo>
                  <a:lnTo>
                    <a:pt x="68" y="12357"/>
                  </a:lnTo>
                  <a:lnTo>
                    <a:pt x="203" y="12424"/>
                  </a:lnTo>
                  <a:lnTo>
                    <a:pt x="506" y="12559"/>
                  </a:lnTo>
                  <a:lnTo>
                    <a:pt x="910" y="12694"/>
                  </a:lnTo>
                  <a:lnTo>
                    <a:pt x="1314" y="12795"/>
                  </a:lnTo>
                  <a:lnTo>
                    <a:pt x="2122" y="12963"/>
                  </a:lnTo>
                  <a:lnTo>
                    <a:pt x="4007" y="13401"/>
                  </a:lnTo>
                  <a:lnTo>
                    <a:pt x="4950" y="13670"/>
                  </a:lnTo>
                  <a:lnTo>
                    <a:pt x="5893" y="13973"/>
                  </a:lnTo>
                  <a:lnTo>
                    <a:pt x="8990" y="15084"/>
                  </a:lnTo>
                  <a:lnTo>
                    <a:pt x="10539" y="15623"/>
                  </a:lnTo>
                  <a:lnTo>
                    <a:pt x="12121" y="16094"/>
                  </a:lnTo>
                  <a:lnTo>
                    <a:pt x="13300" y="16397"/>
                  </a:lnTo>
                  <a:lnTo>
                    <a:pt x="14478" y="16666"/>
                  </a:lnTo>
                  <a:lnTo>
                    <a:pt x="15084" y="16767"/>
                  </a:lnTo>
                  <a:lnTo>
                    <a:pt x="15151" y="16801"/>
                  </a:lnTo>
                  <a:lnTo>
                    <a:pt x="15219" y="16801"/>
                  </a:lnTo>
                  <a:lnTo>
                    <a:pt x="15623" y="16868"/>
                  </a:lnTo>
                  <a:lnTo>
                    <a:pt x="15959" y="16969"/>
                  </a:lnTo>
                  <a:lnTo>
                    <a:pt x="16262" y="17104"/>
                  </a:lnTo>
                  <a:lnTo>
                    <a:pt x="16397" y="17171"/>
                  </a:lnTo>
                  <a:lnTo>
                    <a:pt x="16498" y="17272"/>
                  </a:lnTo>
                  <a:lnTo>
                    <a:pt x="16498" y="17373"/>
                  </a:lnTo>
                  <a:lnTo>
                    <a:pt x="16565" y="17407"/>
                  </a:lnTo>
                  <a:lnTo>
                    <a:pt x="16633" y="17441"/>
                  </a:lnTo>
                  <a:lnTo>
                    <a:pt x="16700" y="17407"/>
                  </a:lnTo>
                  <a:lnTo>
                    <a:pt x="16734" y="17373"/>
                  </a:lnTo>
                  <a:lnTo>
                    <a:pt x="16936" y="17003"/>
                  </a:lnTo>
                  <a:lnTo>
                    <a:pt x="17104" y="16599"/>
                  </a:lnTo>
                  <a:lnTo>
                    <a:pt x="17239" y="16195"/>
                  </a:lnTo>
                  <a:lnTo>
                    <a:pt x="17340" y="15791"/>
                  </a:lnTo>
                  <a:lnTo>
                    <a:pt x="17542" y="14983"/>
                  </a:lnTo>
                  <a:lnTo>
                    <a:pt x="17777" y="14175"/>
                  </a:lnTo>
                  <a:lnTo>
                    <a:pt x="17912" y="13670"/>
                  </a:lnTo>
                  <a:lnTo>
                    <a:pt x="18080" y="13199"/>
                  </a:lnTo>
                  <a:lnTo>
                    <a:pt x="18451" y="12290"/>
                  </a:lnTo>
                  <a:lnTo>
                    <a:pt x="18619" y="11818"/>
                  </a:lnTo>
                  <a:lnTo>
                    <a:pt x="18754" y="11347"/>
                  </a:lnTo>
                  <a:lnTo>
                    <a:pt x="18888" y="10875"/>
                  </a:lnTo>
                  <a:lnTo>
                    <a:pt x="18956" y="10370"/>
                  </a:lnTo>
                  <a:lnTo>
                    <a:pt x="18989" y="10370"/>
                  </a:lnTo>
                  <a:lnTo>
                    <a:pt x="19023" y="10438"/>
                  </a:lnTo>
                  <a:lnTo>
                    <a:pt x="19124" y="10471"/>
                  </a:lnTo>
                  <a:lnTo>
                    <a:pt x="19191" y="10438"/>
                  </a:lnTo>
                  <a:lnTo>
                    <a:pt x="19259" y="10370"/>
                  </a:lnTo>
                  <a:lnTo>
                    <a:pt x="19730" y="8788"/>
                  </a:lnTo>
                  <a:lnTo>
                    <a:pt x="20168" y="7206"/>
                  </a:lnTo>
                  <a:lnTo>
                    <a:pt x="20302" y="6701"/>
                  </a:lnTo>
                  <a:lnTo>
                    <a:pt x="20370" y="6196"/>
                  </a:lnTo>
                  <a:lnTo>
                    <a:pt x="20504" y="5691"/>
                  </a:lnTo>
                  <a:lnTo>
                    <a:pt x="20572" y="5455"/>
                  </a:lnTo>
                  <a:lnTo>
                    <a:pt x="20706" y="5219"/>
                  </a:lnTo>
                  <a:lnTo>
                    <a:pt x="20740" y="5186"/>
                  </a:lnTo>
                  <a:lnTo>
                    <a:pt x="20774" y="5118"/>
                  </a:lnTo>
                  <a:lnTo>
                    <a:pt x="20774" y="5085"/>
                  </a:lnTo>
                  <a:lnTo>
                    <a:pt x="20774" y="5017"/>
                  </a:lnTo>
                  <a:lnTo>
                    <a:pt x="20706" y="4984"/>
                  </a:lnTo>
                  <a:lnTo>
                    <a:pt x="19797" y="4613"/>
                  </a:lnTo>
                  <a:lnTo>
                    <a:pt x="18888" y="4310"/>
                  </a:lnTo>
                  <a:lnTo>
                    <a:pt x="17979" y="4041"/>
                  </a:lnTo>
                  <a:lnTo>
                    <a:pt x="17037" y="3805"/>
                  </a:lnTo>
                  <a:lnTo>
                    <a:pt x="15959" y="3536"/>
                  </a:lnTo>
                  <a:lnTo>
                    <a:pt x="14916" y="3199"/>
                  </a:lnTo>
                  <a:lnTo>
                    <a:pt x="13872" y="2829"/>
                  </a:lnTo>
                  <a:lnTo>
                    <a:pt x="12862" y="2458"/>
                  </a:lnTo>
                  <a:lnTo>
                    <a:pt x="11784" y="2054"/>
                  </a:lnTo>
                  <a:lnTo>
                    <a:pt x="10741" y="1684"/>
                  </a:lnTo>
                  <a:lnTo>
                    <a:pt x="9630" y="1381"/>
                  </a:lnTo>
                  <a:lnTo>
                    <a:pt x="8552" y="1112"/>
                  </a:lnTo>
                  <a:lnTo>
                    <a:pt x="7340" y="842"/>
                  </a:lnTo>
                  <a:lnTo>
                    <a:pt x="6162" y="539"/>
                  </a:lnTo>
                  <a:lnTo>
                    <a:pt x="4984" y="270"/>
                  </a:lnTo>
                  <a:lnTo>
                    <a:pt x="3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661896" y="492029"/>
              <a:ext cx="15112" cy="26843"/>
            </a:xfrm>
            <a:custGeom>
              <a:avLst/>
              <a:gdLst/>
              <a:ahLst/>
              <a:cxnLst/>
              <a:rect l="l" t="t" r="r" b="b"/>
              <a:pathLst>
                <a:path w="304" h="540" extrusionOk="0">
                  <a:moveTo>
                    <a:pt x="202" y="0"/>
                  </a:moveTo>
                  <a:lnTo>
                    <a:pt x="169" y="34"/>
                  </a:lnTo>
                  <a:lnTo>
                    <a:pt x="34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34" y="539"/>
                  </a:lnTo>
                  <a:lnTo>
                    <a:pt x="135" y="539"/>
                  </a:lnTo>
                  <a:lnTo>
                    <a:pt x="169" y="505"/>
                  </a:lnTo>
                  <a:lnTo>
                    <a:pt x="202" y="404"/>
                  </a:lnTo>
                  <a:lnTo>
                    <a:pt x="236" y="303"/>
                  </a:lnTo>
                  <a:lnTo>
                    <a:pt x="303" y="101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3606668" y="635939"/>
              <a:ext cx="16802" cy="26843"/>
            </a:xfrm>
            <a:custGeom>
              <a:avLst/>
              <a:gdLst/>
              <a:ahLst/>
              <a:cxnLst/>
              <a:rect l="l" t="t" r="r" b="b"/>
              <a:pathLst>
                <a:path w="338" h="540" extrusionOk="0">
                  <a:moveTo>
                    <a:pt x="270" y="1"/>
                  </a:moveTo>
                  <a:lnTo>
                    <a:pt x="202" y="35"/>
                  </a:lnTo>
                  <a:lnTo>
                    <a:pt x="135" y="102"/>
                  </a:lnTo>
                  <a:lnTo>
                    <a:pt x="68" y="203"/>
                  </a:lnTo>
                  <a:lnTo>
                    <a:pt x="0" y="338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01" y="540"/>
                  </a:lnTo>
                  <a:lnTo>
                    <a:pt x="135" y="506"/>
                  </a:lnTo>
                  <a:lnTo>
                    <a:pt x="202" y="405"/>
                  </a:lnTo>
                  <a:lnTo>
                    <a:pt x="236" y="304"/>
                  </a:lnTo>
                  <a:lnTo>
                    <a:pt x="337" y="136"/>
                  </a:lnTo>
                  <a:lnTo>
                    <a:pt x="337" y="68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3799145" y="306262"/>
              <a:ext cx="36835" cy="15112"/>
            </a:xfrm>
            <a:custGeom>
              <a:avLst/>
              <a:gdLst/>
              <a:ahLst/>
              <a:cxnLst/>
              <a:rect l="l" t="t" r="r" b="b"/>
              <a:pathLst>
                <a:path w="741" h="304" extrusionOk="0">
                  <a:moveTo>
                    <a:pt x="34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69" y="236"/>
                  </a:lnTo>
                  <a:lnTo>
                    <a:pt x="337" y="270"/>
                  </a:lnTo>
                  <a:lnTo>
                    <a:pt x="505" y="303"/>
                  </a:lnTo>
                  <a:lnTo>
                    <a:pt x="674" y="270"/>
                  </a:lnTo>
                  <a:lnTo>
                    <a:pt x="741" y="202"/>
                  </a:lnTo>
                  <a:lnTo>
                    <a:pt x="741" y="169"/>
                  </a:lnTo>
                  <a:lnTo>
                    <a:pt x="707" y="101"/>
                  </a:lnTo>
                  <a:lnTo>
                    <a:pt x="640" y="68"/>
                  </a:lnTo>
                  <a:lnTo>
                    <a:pt x="236" y="68"/>
                  </a:lnTo>
                  <a:lnTo>
                    <a:pt x="101" y="3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3857704" y="322965"/>
              <a:ext cx="41906" cy="15112"/>
            </a:xfrm>
            <a:custGeom>
              <a:avLst/>
              <a:gdLst/>
              <a:ahLst/>
              <a:cxnLst/>
              <a:rect l="l" t="t" r="r" b="b"/>
              <a:pathLst>
                <a:path w="843" h="304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405" y="237"/>
                  </a:lnTo>
                  <a:lnTo>
                    <a:pt x="573" y="304"/>
                  </a:lnTo>
                  <a:lnTo>
                    <a:pt x="842" y="304"/>
                  </a:lnTo>
                  <a:lnTo>
                    <a:pt x="842" y="237"/>
                  </a:lnTo>
                  <a:lnTo>
                    <a:pt x="842" y="203"/>
                  </a:lnTo>
                  <a:lnTo>
                    <a:pt x="809" y="169"/>
                  </a:lnTo>
                  <a:lnTo>
                    <a:pt x="438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3683669" y="399966"/>
              <a:ext cx="18442" cy="28534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269" y="1"/>
                  </a:moveTo>
                  <a:lnTo>
                    <a:pt x="236" y="34"/>
                  </a:lnTo>
                  <a:lnTo>
                    <a:pt x="135" y="102"/>
                  </a:lnTo>
                  <a:lnTo>
                    <a:pt x="101" y="236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7" y="573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36" y="438"/>
                  </a:lnTo>
                  <a:lnTo>
                    <a:pt x="269" y="337"/>
                  </a:lnTo>
                  <a:lnTo>
                    <a:pt x="303" y="236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3676958" y="446842"/>
              <a:ext cx="11781" cy="30174"/>
            </a:xfrm>
            <a:custGeom>
              <a:avLst/>
              <a:gdLst/>
              <a:ahLst/>
              <a:cxnLst/>
              <a:rect l="l" t="t" r="r" b="b"/>
              <a:pathLst>
                <a:path w="237" h="607" extrusionOk="0">
                  <a:moveTo>
                    <a:pt x="101" y="0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34" y="539"/>
                  </a:lnTo>
                  <a:lnTo>
                    <a:pt x="68" y="606"/>
                  </a:lnTo>
                  <a:lnTo>
                    <a:pt x="135" y="606"/>
                  </a:lnTo>
                  <a:lnTo>
                    <a:pt x="169" y="539"/>
                  </a:lnTo>
                  <a:lnTo>
                    <a:pt x="202" y="438"/>
                  </a:lnTo>
                  <a:lnTo>
                    <a:pt x="202" y="303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3697041" y="354779"/>
              <a:ext cx="16802" cy="31864"/>
            </a:xfrm>
            <a:custGeom>
              <a:avLst/>
              <a:gdLst/>
              <a:ahLst/>
              <a:cxnLst/>
              <a:rect l="l" t="t" r="r" b="b"/>
              <a:pathLst>
                <a:path w="338" h="641" extrusionOk="0">
                  <a:moveTo>
                    <a:pt x="202" y="1"/>
                  </a:moveTo>
                  <a:lnTo>
                    <a:pt x="169" y="34"/>
                  </a:lnTo>
                  <a:lnTo>
                    <a:pt x="34" y="304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01" y="640"/>
                  </a:lnTo>
                  <a:lnTo>
                    <a:pt x="135" y="607"/>
                  </a:lnTo>
                  <a:lnTo>
                    <a:pt x="169" y="573"/>
                  </a:lnTo>
                  <a:lnTo>
                    <a:pt x="236" y="472"/>
                  </a:lnTo>
                  <a:lnTo>
                    <a:pt x="236" y="371"/>
                  </a:lnTo>
                  <a:lnTo>
                    <a:pt x="337" y="102"/>
                  </a:lnTo>
                  <a:lnTo>
                    <a:pt x="337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752269" y="294531"/>
              <a:ext cx="33505" cy="13422"/>
            </a:xfrm>
            <a:custGeom>
              <a:avLst/>
              <a:gdLst/>
              <a:ahLst/>
              <a:cxnLst/>
              <a:rect l="l" t="t" r="r" b="b"/>
              <a:pathLst>
                <a:path w="674" h="270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438" y="236"/>
                  </a:lnTo>
                  <a:lnTo>
                    <a:pt x="606" y="270"/>
                  </a:lnTo>
                  <a:lnTo>
                    <a:pt x="640" y="236"/>
                  </a:lnTo>
                  <a:lnTo>
                    <a:pt x="674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505" y="68"/>
                  </a:lnTo>
                  <a:lnTo>
                    <a:pt x="371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4423403" y="572360"/>
              <a:ext cx="11781" cy="28484"/>
            </a:xfrm>
            <a:custGeom>
              <a:avLst/>
              <a:gdLst/>
              <a:ahLst/>
              <a:cxnLst/>
              <a:rect l="l" t="t" r="r" b="b"/>
              <a:pathLst>
                <a:path w="237" h="573" extrusionOk="0">
                  <a:moveTo>
                    <a:pt x="68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5"/>
                  </a:lnTo>
                  <a:lnTo>
                    <a:pt x="236" y="404"/>
                  </a:lnTo>
                  <a:lnTo>
                    <a:pt x="236" y="270"/>
                  </a:lnTo>
                  <a:lnTo>
                    <a:pt x="236" y="169"/>
                  </a:lnTo>
                  <a:lnTo>
                    <a:pt x="202" y="68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4455218" y="451863"/>
              <a:ext cx="13422" cy="30174"/>
            </a:xfrm>
            <a:custGeom>
              <a:avLst/>
              <a:gdLst/>
              <a:ahLst/>
              <a:cxnLst/>
              <a:rect l="l" t="t" r="r" b="b"/>
              <a:pathLst>
                <a:path w="270" h="607" extrusionOk="0">
                  <a:moveTo>
                    <a:pt x="168" y="0"/>
                  </a:moveTo>
                  <a:lnTo>
                    <a:pt x="135" y="34"/>
                  </a:lnTo>
                  <a:lnTo>
                    <a:pt x="67" y="135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02" y="505"/>
                  </a:lnTo>
                  <a:lnTo>
                    <a:pt x="202" y="404"/>
                  </a:lnTo>
                  <a:lnTo>
                    <a:pt x="202" y="303"/>
                  </a:lnTo>
                  <a:lnTo>
                    <a:pt x="269" y="101"/>
                  </a:lnTo>
                  <a:lnTo>
                    <a:pt x="269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4470280" y="411697"/>
              <a:ext cx="16752" cy="23463"/>
            </a:xfrm>
            <a:custGeom>
              <a:avLst/>
              <a:gdLst/>
              <a:ahLst/>
              <a:cxnLst/>
              <a:rect l="l" t="t" r="r" b="b"/>
              <a:pathLst>
                <a:path w="337" h="472" extrusionOk="0">
                  <a:moveTo>
                    <a:pt x="236" y="0"/>
                  </a:moveTo>
                  <a:lnTo>
                    <a:pt x="168" y="34"/>
                  </a:lnTo>
                  <a:lnTo>
                    <a:pt x="135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371"/>
                  </a:lnTo>
                  <a:lnTo>
                    <a:pt x="0" y="438"/>
                  </a:lnTo>
                  <a:lnTo>
                    <a:pt x="34" y="438"/>
                  </a:lnTo>
                  <a:lnTo>
                    <a:pt x="67" y="472"/>
                  </a:lnTo>
                  <a:lnTo>
                    <a:pt x="135" y="438"/>
                  </a:lnTo>
                  <a:lnTo>
                    <a:pt x="202" y="270"/>
                  </a:lnTo>
                  <a:lnTo>
                    <a:pt x="303" y="135"/>
                  </a:lnTo>
                  <a:lnTo>
                    <a:pt x="337" y="68"/>
                  </a:lnTo>
                  <a:lnTo>
                    <a:pt x="303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4425094" y="488698"/>
              <a:ext cx="33505" cy="10091"/>
            </a:xfrm>
            <a:custGeom>
              <a:avLst/>
              <a:gdLst/>
              <a:ahLst/>
              <a:cxnLst/>
              <a:rect l="l" t="t" r="r" b="b"/>
              <a:pathLst>
                <a:path w="674" h="203" extrusionOk="0">
                  <a:moveTo>
                    <a:pt x="101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01" y="168"/>
                  </a:lnTo>
                  <a:lnTo>
                    <a:pt x="572" y="202"/>
                  </a:lnTo>
                  <a:lnTo>
                    <a:pt x="640" y="202"/>
                  </a:lnTo>
                  <a:lnTo>
                    <a:pt x="673" y="135"/>
                  </a:lnTo>
                  <a:lnTo>
                    <a:pt x="640" y="101"/>
                  </a:lnTo>
                  <a:lnTo>
                    <a:pt x="606" y="67"/>
                  </a:lnTo>
                  <a:lnTo>
                    <a:pt x="4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4344713" y="458574"/>
              <a:ext cx="23513" cy="13422"/>
            </a:xfrm>
            <a:custGeom>
              <a:avLst/>
              <a:gdLst/>
              <a:ahLst/>
              <a:cxnLst/>
              <a:rect l="l" t="t" r="r" b="b"/>
              <a:pathLst>
                <a:path w="473" h="270" extrusionOk="0">
                  <a:moveTo>
                    <a:pt x="68" y="0"/>
                  </a:moveTo>
                  <a:lnTo>
                    <a:pt x="35" y="34"/>
                  </a:lnTo>
                  <a:lnTo>
                    <a:pt x="1" y="101"/>
                  </a:lnTo>
                  <a:lnTo>
                    <a:pt x="35" y="135"/>
                  </a:lnTo>
                  <a:lnTo>
                    <a:pt x="237" y="236"/>
                  </a:lnTo>
                  <a:lnTo>
                    <a:pt x="304" y="269"/>
                  </a:lnTo>
                  <a:lnTo>
                    <a:pt x="472" y="269"/>
                  </a:lnTo>
                  <a:lnTo>
                    <a:pt x="472" y="236"/>
                  </a:lnTo>
                  <a:lnTo>
                    <a:pt x="472" y="168"/>
                  </a:lnTo>
                  <a:lnTo>
                    <a:pt x="439" y="135"/>
                  </a:lnTo>
                  <a:lnTo>
                    <a:pt x="270" y="67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381548" y="471946"/>
              <a:ext cx="30174" cy="10091"/>
            </a:xfrm>
            <a:custGeom>
              <a:avLst/>
              <a:gdLst/>
              <a:ahLst/>
              <a:cxnLst/>
              <a:rect l="l" t="t" r="r" b="b"/>
              <a:pathLst>
                <a:path w="607" h="203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2"/>
                  </a:lnTo>
                  <a:lnTo>
                    <a:pt x="539" y="202"/>
                  </a:lnTo>
                  <a:lnTo>
                    <a:pt x="573" y="169"/>
                  </a:lnTo>
                  <a:lnTo>
                    <a:pt x="607" y="101"/>
                  </a:lnTo>
                  <a:lnTo>
                    <a:pt x="573" y="68"/>
                  </a:lnTo>
                  <a:lnTo>
                    <a:pt x="539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4486983" y="333006"/>
              <a:ext cx="13471" cy="25153"/>
            </a:xfrm>
            <a:custGeom>
              <a:avLst/>
              <a:gdLst/>
              <a:ahLst/>
              <a:cxnLst/>
              <a:rect l="l" t="t" r="r" b="b"/>
              <a:pathLst>
                <a:path w="271" h="506" extrusionOk="0">
                  <a:moveTo>
                    <a:pt x="203" y="1"/>
                  </a:moveTo>
                  <a:lnTo>
                    <a:pt x="135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472"/>
                  </a:lnTo>
                  <a:lnTo>
                    <a:pt x="68" y="506"/>
                  </a:lnTo>
                  <a:lnTo>
                    <a:pt x="169" y="506"/>
                  </a:lnTo>
                  <a:lnTo>
                    <a:pt x="203" y="439"/>
                  </a:lnTo>
                  <a:lnTo>
                    <a:pt x="169" y="270"/>
                  </a:lnTo>
                  <a:lnTo>
                    <a:pt x="236" y="136"/>
                  </a:lnTo>
                  <a:lnTo>
                    <a:pt x="270" y="68"/>
                  </a:lnTo>
                  <a:lnTo>
                    <a:pt x="236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4408341" y="615856"/>
              <a:ext cx="15112" cy="28534"/>
            </a:xfrm>
            <a:custGeom>
              <a:avLst/>
              <a:gdLst/>
              <a:ahLst/>
              <a:cxnLst/>
              <a:rect l="l" t="t" r="r" b="b"/>
              <a:pathLst>
                <a:path w="304" h="574" extrusionOk="0">
                  <a:moveTo>
                    <a:pt x="202" y="1"/>
                  </a:moveTo>
                  <a:lnTo>
                    <a:pt x="135" y="35"/>
                  </a:lnTo>
                  <a:lnTo>
                    <a:pt x="68" y="102"/>
                  </a:lnTo>
                  <a:lnTo>
                    <a:pt x="34" y="203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101" y="573"/>
                  </a:lnTo>
                  <a:lnTo>
                    <a:pt x="202" y="540"/>
                  </a:lnTo>
                  <a:lnTo>
                    <a:pt x="236" y="506"/>
                  </a:lnTo>
                  <a:lnTo>
                    <a:pt x="236" y="439"/>
                  </a:lnTo>
                  <a:lnTo>
                    <a:pt x="236" y="304"/>
                  </a:lnTo>
                  <a:lnTo>
                    <a:pt x="236" y="203"/>
                  </a:lnTo>
                  <a:lnTo>
                    <a:pt x="270" y="136"/>
                  </a:lnTo>
                  <a:lnTo>
                    <a:pt x="303" y="68"/>
                  </a:lnTo>
                  <a:lnTo>
                    <a:pt x="270" y="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4294505" y="445152"/>
              <a:ext cx="31864" cy="10091"/>
            </a:xfrm>
            <a:custGeom>
              <a:avLst/>
              <a:gdLst/>
              <a:ahLst/>
              <a:cxnLst/>
              <a:rect l="l" t="t" r="r" b="b"/>
              <a:pathLst>
                <a:path w="641" h="203" extrusionOk="0">
                  <a:moveTo>
                    <a:pt x="1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68" y="135"/>
                  </a:lnTo>
                  <a:lnTo>
                    <a:pt x="304" y="169"/>
                  </a:lnTo>
                  <a:lnTo>
                    <a:pt x="540" y="203"/>
                  </a:lnTo>
                  <a:lnTo>
                    <a:pt x="607" y="203"/>
                  </a:lnTo>
                  <a:lnTo>
                    <a:pt x="641" y="135"/>
                  </a:lnTo>
                  <a:lnTo>
                    <a:pt x="641" y="68"/>
                  </a:lnTo>
                  <a:lnTo>
                    <a:pt x="573" y="34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4478631" y="366511"/>
              <a:ext cx="16802" cy="30174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236" y="0"/>
                  </a:moveTo>
                  <a:lnTo>
                    <a:pt x="202" y="34"/>
                  </a:lnTo>
                  <a:lnTo>
                    <a:pt x="135" y="169"/>
                  </a:lnTo>
                  <a:lnTo>
                    <a:pt x="101" y="270"/>
                  </a:lnTo>
                  <a:lnTo>
                    <a:pt x="34" y="404"/>
                  </a:lnTo>
                  <a:lnTo>
                    <a:pt x="0" y="539"/>
                  </a:lnTo>
                  <a:lnTo>
                    <a:pt x="34" y="573"/>
                  </a:lnTo>
                  <a:lnTo>
                    <a:pt x="68" y="606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202" y="472"/>
                  </a:lnTo>
                  <a:lnTo>
                    <a:pt x="270" y="337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3958118" y="348068"/>
              <a:ext cx="28484" cy="10091"/>
            </a:xfrm>
            <a:custGeom>
              <a:avLst/>
              <a:gdLst/>
              <a:ahLst/>
              <a:cxnLst/>
              <a:rect l="l" t="t" r="r" b="b"/>
              <a:pathLst>
                <a:path w="573" h="203" extrusionOk="0">
                  <a:moveTo>
                    <a:pt x="68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1" y="136"/>
                  </a:lnTo>
                  <a:lnTo>
                    <a:pt x="68" y="169"/>
                  </a:lnTo>
                  <a:lnTo>
                    <a:pt x="270" y="169"/>
                  </a:lnTo>
                  <a:lnTo>
                    <a:pt x="506" y="203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747248" y="240993"/>
              <a:ext cx="8401" cy="28484"/>
            </a:xfrm>
            <a:custGeom>
              <a:avLst/>
              <a:gdLst/>
              <a:ahLst/>
              <a:cxnLst/>
              <a:rect l="l" t="t" r="r" b="b"/>
              <a:pathLst>
                <a:path w="169" h="573" extrusionOk="0">
                  <a:moveTo>
                    <a:pt x="68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0" y="505"/>
                  </a:lnTo>
                  <a:lnTo>
                    <a:pt x="0" y="573"/>
                  </a:lnTo>
                  <a:lnTo>
                    <a:pt x="135" y="573"/>
                  </a:lnTo>
                  <a:lnTo>
                    <a:pt x="169" y="505"/>
                  </a:lnTo>
                  <a:lnTo>
                    <a:pt x="169" y="101"/>
                  </a:lnTo>
                  <a:lnTo>
                    <a:pt x="135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912931" y="333006"/>
              <a:ext cx="31864" cy="18492"/>
            </a:xfrm>
            <a:custGeom>
              <a:avLst/>
              <a:gdLst/>
              <a:ahLst/>
              <a:cxnLst/>
              <a:rect l="l" t="t" r="r" b="b"/>
              <a:pathLst>
                <a:path w="641" h="372" extrusionOk="0">
                  <a:moveTo>
                    <a:pt x="68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02" y="237"/>
                  </a:lnTo>
                  <a:lnTo>
                    <a:pt x="236" y="304"/>
                  </a:lnTo>
                  <a:lnTo>
                    <a:pt x="405" y="338"/>
                  </a:lnTo>
                  <a:lnTo>
                    <a:pt x="506" y="371"/>
                  </a:lnTo>
                  <a:lnTo>
                    <a:pt x="573" y="338"/>
                  </a:lnTo>
                  <a:lnTo>
                    <a:pt x="607" y="304"/>
                  </a:lnTo>
                  <a:lnTo>
                    <a:pt x="640" y="270"/>
                  </a:lnTo>
                  <a:lnTo>
                    <a:pt x="640" y="237"/>
                  </a:lnTo>
                  <a:lnTo>
                    <a:pt x="607" y="169"/>
                  </a:lnTo>
                  <a:lnTo>
                    <a:pt x="472" y="169"/>
                  </a:lnTo>
                  <a:lnTo>
                    <a:pt x="371" y="136"/>
                  </a:lnTo>
                  <a:lnTo>
                    <a:pt x="236" y="102"/>
                  </a:lnTo>
                  <a:lnTo>
                    <a:pt x="135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3753959" y="184075"/>
              <a:ext cx="16752" cy="45236"/>
            </a:xfrm>
            <a:custGeom>
              <a:avLst/>
              <a:gdLst/>
              <a:ahLst/>
              <a:cxnLst/>
              <a:rect l="l" t="t" r="r" b="b"/>
              <a:pathLst>
                <a:path w="337" h="910" extrusionOk="0">
                  <a:moveTo>
                    <a:pt x="236" y="0"/>
                  </a:moveTo>
                  <a:lnTo>
                    <a:pt x="202" y="34"/>
                  </a:lnTo>
                  <a:lnTo>
                    <a:pt x="101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775"/>
                  </a:lnTo>
                  <a:lnTo>
                    <a:pt x="67" y="876"/>
                  </a:lnTo>
                  <a:lnTo>
                    <a:pt x="101" y="910"/>
                  </a:lnTo>
                  <a:lnTo>
                    <a:pt x="135" y="910"/>
                  </a:lnTo>
                  <a:lnTo>
                    <a:pt x="168" y="876"/>
                  </a:lnTo>
                  <a:lnTo>
                    <a:pt x="202" y="842"/>
                  </a:lnTo>
                  <a:lnTo>
                    <a:pt x="202" y="640"/>
                  </a:lnTo>
                  <a:lnTo>
                    <a:pt x="236" y="438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3999974" y="359800"/>
              <a:ext cx="30174" cy="8401"/>
            </a:xfrm>
            <a:custGeom>
              <a:avLst/>
              <a:gdLst/>
              <a:ahLst/>
              <a:cxnLst/>
              <a:rect l="l" t="t" r="r" b="b"/>
              <a:pathLst>
                <a:path w="607" h="169" extrusionOk="0">
                  <a:moveTo>
                    <a:pt x="68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68" y="169"/>
                  </a:lnTo>
                  <a:lnTo>
                    <a:pt x="505" y="169"/>
                  </a:lnTo>
                  <a:lnTo>
                    <a:pt x="573" y="135"/>
                  </a:lnTo>
                  <a:lnTo>
                    <a:pt x="606" y="68"/>
                  </a:lnTo>
                  <a:lnTo>
                    <a:pt x="573" y="3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3770661" y="125517"/>
              <a:ext cx="20133" cy="35195"/>
            </a:xfrm>
            <a:custGeom>
              <a:avLst/>
              <a:gdLst/>
              <a:ahLst/>
              <a:cxnLst/>
              <a:rect l="l" t="t" r="r" b="b"/>
              <a:pathLst>
                <a:path w="405" h="708" extrusionOk="0">
                  <a:moveTo>
                    <a:pt x="304" y="0"/>
                  </a:moveTo>
                  <a:lnTo>
                    <a:pt x="236" y="67"/>
                  </a:lnTo>
                  <a:lnTo>
                    <a:pt x="135" y="303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707"/>
                  </a:lnTo>
                  <a:lnTo>
                    <a:pt x="135" y="707"/>
                  </a:lnTo>
                  <a:lnTo>
                    <a:pt x="203" y="673"/>
                  </a:lnTo>
                  <a:lnTo>
                    <a:pt x="337" y="404"/>
                  </a:lnTo>
                  <a:lnTo>
                    <a:pt x="405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4043470" y="371532"/>
              <a:ext cx="41906" cy="16752"/>
            </a:xfrm>
            <a:custGeom>
              <a:avLst/>
              <a:gdLst/>
              <a:ahLst/>
              <a:cxnLst/>
              <a:rect l="l" t="t" r="r" b="b"/>
              <a:pathLst>
                <a:path w="843" h="337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03" y="236"/>
                  </a:lnTo>
                  <a:lnTo>
                    <a:pt x="405" y="303"/>
                  </a:lnTo>
                  <a:lnTo>
                    <a:pt x="573" y="337"/>
                  </a:lnTo>
                  <a:lnTo>
                    <a:pt x="775" y="337"/>
                  </a:lnTo>
                  <a:lnTo>
                    <a:pt x="809" y="303"/>
                  </a:lnTo>
                  <a:lnTo>
                    <a:pt x="842" y="236"/>
                  </a:lnTo>
                  <a:lnTo>
                    <a:pt x="842" y="202"/>
                  </a:lnTo>
                  <a:lnTo>
                    <a:pt x="775" y="169"/>
                  </a:lnTo>
                  <a:lnTo>
                    <a:pt x="438" y="10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4190761" y="413387"/>
              <a:ext cx="30174" cy="13422"/>
            </a:xfrm>
            <a:custGeom>
              <a:avLst/>
              <a:gdLst/>
              <a:ahLst/>
              <a:cxnLst/>
              <a:rect l="l" t="t" r="r" b="b"/>
              <a:pathLst>
                <a:path w="607" h="270" extrusionOk="0">
                  <a:moveTo>
                    <a:pt x="68" y="0"/>
                  </a:moveTo>
                  <a:lnTo>
                    <a:pt x="0" y="67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304" y="236"/>
                  </a:lnTo>
                  <a:lnTo>
                    <a:pt x="438" y="269"/>
                  </a:lnTo>
                  <a:lnTo>
                    <a:pt x="573" y="236"/>
                  </a:lnTo>
                  <a:lnTo>
                    <a:pt x="607" y="202"/>
                  </a:lnTo>
                  <a:lnTo>
                    <a:pt x="607" y="168"/>
                  </a:lnTo>
                  <a:lnTo>
                    <a:pt x="607" y="135"/>
                  </a:lnTo>
                  <a:lnTo>
                    <a:pt x="573" y="10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4230926" y="426759"/>
              <a:ext cx="43546" cy="13422"/>
            </a:xfrm>
            <a:custGeom>
              <a:avLst/>
              <a:gdLst/>
              <a:ahLst/>
              <a:cxnLst/>
              <a:rect l="l" t="t" r="r" b="b"/>
              <a:pathLst>
                <a:path w="876" h="270" extrusionOk="0">
                  <a:moveTo>
                    <a:pt x="34" y="0"/>
                  </a:moveTo>
                  <a:lnTo>
                    <a:pt x="1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236" y="202"/>
                  </a:lnTo>
                  <a:lnTo>
                    <a:pt x="438" y="236"/>
                  </a:lnTo>
                  <a:lnTo>
                    <a:pt x="640" y="270"/>
                  </a:lnTo>
                  <a:lnTo>
                    <a:pt x="842" y="236"/>
                  </a:lnTo>
                  <a:lnTo>
                    <a:pt x="876" y="202"/>
                  </a:lnTo>
                  <a:lnTo>
                    <a:pt x="876" y="169"/>
                  </a:lnTo>
                  <a:lnTo>
                    <a:pt x="876" y="135"/>
                  </a:lnTo>
                  <a:lnTo>
                    <a:pt x="842" y="101"/>
                  </a:lnTo>
                  <a:lnTo>
                    <a:pt x="438" y="3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4143884" y="398276"/>
              <a:ext cx="35195" cy="13471"/>
            </a:xfrm>
            <a:custGeom>
              <a:avLst/>
              <a:gdLst/>
              <a:ahLst/>
              <a:cxnLst/>
              <a:rect l="l" t="t" r="r" b="b"/>
              <a:pathLst>
                <a:path w="708" h="271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68" y="136"/>
                  </a:lnTo>
                  <a:lnTo>
                    <a:pt x="371" y="237"/>
                  </a:lnTo>
                  <a:lnTo>
                    <a:pt x="506" y="270"/>
                  </a:lnTo>
                  <a:lnTo>
                    <a:pt x="640" y="237"/>
                  </a:lnTo>
                  <a:lnTo>
                    <a:pt x="708" y="203"/>
                  </a:lnTo>
                  <a:lnTo>
                    <a:pt x="708" y="169"/>
                  </a:lnTo>
                  <a:lnTo>
                    <a:pt x="708" y="102"/>
                  </a:lnTo>
                  <a:lnTo>
                    <a:pt x="640" y="68"/>
                  </a:lnTo>
                  <a:lnTo>
                    <a:pt x="405" y="35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4097057" y="383213"/>
              <a:ext cx="36835" cy="13471"/>
            </a:xfrm>
            <a:custGeom>
              <a:avLst/>
              <a:gdLst/>
              <a:ahLst/>
              <a:cxnLst/>
              <a:rect l="l" t="t" r="r" b="b"/>
              <a:pathLst>
                <a:path w="741" h="271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01" y="203"/>
                  </a:lnTo>
                  <a:lnTo>
                    <a:pt x="370" y="237"/>
                  </a:lnTo>
                  <a:lnTo>
                    <a:pt x="539" y="270"/>
                  </a:lnTo>
                  <a:lnTo>
                    <a:pt x="741" y="270"/>
                  </a:lnTo>
                  <a:lnTo>
                    <a:pt x="741" y="203"/>
                  </a:lnTo>
                  <a:lnTo>
                    <a:pt x="741" y="169"/>
                  </a:lnTo>
                  <a:lnTo>
                    <a:pt x="707" y="136"/>
                  </a:lnTo>
                  <a:lnTo>
                    <a:pt x="572" y="68"/>
                  </a:lnTo>
                  <a:lnTo>
                    <a:pt x="438" y="35"/>
                  </a:lnTo>
                  <a:lnTo>
                    <a:pt x="269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3"/>
          <p:cNvGrpSpPr/>
          <p:nvPr/>
        </p:nvGrpSpPr>
        <p:grpSpPr>
          <a:xfrm>
            <a:off x="2993542" y="4315755"/>
            <a:ext cx="5056700" cy="2539519"/>
            <a:chOff x="1112916" y="3236816"/>
            <a:chExt cx="3792525" cy="1904639"/>
          </a:xfrm>
        </p:grpSpPr>
        <p:sp>
          <p:nvSpPr>
            <p:cNvPr id="330" name="Google Shape;330;p3"/>
            <p:cNvSpPr/>
            <p:nvPr/>
          </p:nvSpPr>
          <p:spPr>
            <a:xfrm>
              <a:off x="2108757" y="3363974"/>
              <a:ext cx="2639352" cy="629329"/>
            </a:xfrm>
            <a:custGeom>
              <a:avLst/>
              <a:gdLst/>
              <a:ahLst/>
              <a:cxnLst/>
              <a:rect l="l" t="t" r="r" b="b"/>
              <a:pathLst>
                <a:path w="53095" h="12660" extrusionOk="0">
                  <a:moveTo>
                    <a:pt x="48112" y="1"/>
                  </a:moveTo>
                  <a:lnTo>
                    <a:pt x="46496" y="34"/>
                  </a:lnTo>
                  <a:lnTo>
                    <a:pt x="43264" y="135"/>
                  </a:lnTo>
                  <a:lnTo>
                    <a:pt x="40032" y="236"/>
                  </a:lnTo>
                  <a:lnTo>
                    <a:pt x="36699" y="371"/>
                  </a:lnTo>
                  <a:lnTo>
                    <a:pt x="33365" y="438"/>
                  </a:lnTo>
                  <a:lnTo>
                    <a:pt x="29999" y="472"/>
                  </a:lnTo>
                  <a:lnTo>
                    <a:pt x="26666" y="506"/>
                  </a:lnTo>
                  <a:lnTo>
                    <a:pt x="20067" y="506"/>
                  </a:lnTo>
                  <a:lnTo>
                    <a:pt x="13501" y="472"/>
                  </a:lnTo>
                  <a:lnTo>
                    <a:pt x="6768" y="405"/>
                  </a:lnTo>
                  <a:lnTo>
                    <a:pt x="3569" y="371"/>
                  </a:lnTo>
                  <a:lnTo>
                    <a:pt x="1145" y="371"/>
                  </a:lnTo>
                  <a:lnTo>
                    <a:pt x="337" y="438"/>
                  </a:lnTo>
                  <a:lnTo>
                    <a:pt x="202" y="236"/>
                  </a:lnTo>
                  <a:lnTo>
                    <a:pt x="169" y="236"/>
                  </a:lnTo>
                  <a:lnTo>
                    <a:pt x="169" y="270"/>
                  </a:lnTo>
                  <a:lnTo>
                    <a:pt x="169" y="438"/>
                  </a:lnTo>
                  <a:lnTo>
                    <a:pt x="68" y="438"/>
                  </a:lnTo>
                  <a:lnTo>
                    <a:pt x="34" y="472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202" y="539"/>
                  </a:lnTo>
                  <a:lnTo>
                    <a:pt x="236" y="809"/>
                  </a:lnTo>
                  <a:lnTo>
                    <a:pt x="303" y="1045"/>
                  </a:lnTo>
                  <a:lnTo>
                    <a:pt x="472" y="1550"/>
                  </a:lnTo>
                  <a:lnTo>
                    <a:pt x="977" y="3065"/>
                  </a:lnTo>
                  <a:lnTo>
                    <a:pt x="2088" y="6330"/>
                  </a:lnTo>
                  <a:lnTo>
                    <a:pt x="4243" y="12593"/>
                  </a:lnTo>
                  <a:lnTo>
                    <a:pt x="4276" y="12626"/>
                  </a:lnTo>
                  <a:lnTo>
                    <a:pt x="4310" y="12660"/>
                  </a:lnTo>
                  <a:lnTo>
                    <a:pt x="4377" y="12660"/>
                  </a:lnTo>
                  <a:lnTo>
                    <a:pt x="4445" y="12626"/>
                  </a:lnTo>
                  <a:lnTo>
                    <a:pt x="4478" y="12559"/>
                  </a:lnTo>
                  <a:lnTo>
                    <a:pt x="4445" y="12525"/>
                  </a:lnTo>
                  <a:lnTo>
                    <a:pt x="2391" y="6229"/>
                  </a:lnTo>
                  <a:lnTo>
                    <a:pt x="1280" y="2997"/>
                  </a:lnTo>
                  <a:lnTo>
                    <a:pt x="741" y="1482"/>
                  </a:lnTo>
                  <a:lnTo>
                    <a:pt x="606" y="1011"/>
                  </a:lnTo>
                  <a:lnTo>
                    <a:pt x="438" y="573"/>
                  </a:lnTo>
                  <a:lnTo>
                    <a:pt x="1179" y="640"/>
                  </a:lnTo>
                  <a:lnTo>
                    <a:pt x="1953" y="640"/>
                  </a:lnTo>
                  <a:lnTo>
                    <a:pt x="3468" y="674"/>
                  </a:lnTo>
                  <a:lnTo>
                    <a:pt x="6498" y="674"/>
                  </a:lnTo>
                  <a:lnTo>
                    <a:pt x="13232" y="708"/>
                  </a:lnTo>
                  <a:lnTo>
                    <a:pt x="19932" y="775"/>
                  </a:lnTo>
                  <a:lnTo>
                    <a:pt x="26666" y="775"/>
                  </a:lnTo>
                  <a:lnTo>
                    <a:pt x="29931" y="742"/>
                  </a:lnTo>
                  <a:lnTo>
                    <a:pt x="33231" y="708"/>
                  </a:lnTo>
                  <a:lnTo>
                    <a:pt x="36497" y="607"/>
                  </a:lnTo>
                  <a:lnTo>
                    <a:pt x="39796" y="506"/>
                  </a:lnTo>
                  <a:lnTo>
                    <a:pt x="43062" y="405"/>
                  </a:lnTo>
                  <a:lnTo>
                    <a:pt x="46328" y="304"/>
                  </a:lnTo>
                  <a:lnTo>
                    <a:pt x="47944" y="270"/>
                  </a:lnTo>
                  <a:lnTo>
                    <a:pt x="49593" y="270"/>
                  </a:lnTo>
                  <a:lnTo>
                    <a:pt x="51210" y="304"/>
                  </a:lnTo>
                  <a:lnTo>
                    <a:pt x="52859" y="337"/>
                  </a:lnTo>
                  <a:lnTo>
                    <a:pt x="52624" y="674"/>
                  </a:lnTo>
                  <a:lnTo>
                    <a:pt x="52422" y="1011"/>
                  </a:lnTo>
                  <a:lnTo>
                    <a:pt x="52051" y="1752"/>
                  </a:lnTo>
                  <a:lnTo>
                    <a:pt x="51445" y="3267"/>
                  </a:lnTo>
                  <a:lnTo>
                    <a:pt x="50873" y="4647"/>
                  </a:lnTo>
                  <a:lnTo>
                    <a:pt x="50334" y="6095"/>
                  </a:lnTo>
                  <a:lnTo>
                    <a:pt x="49762" y="7542"/>
                  </a:lnTo>
                  <a:lnTo>
                    <a:pt x="49257" y="9058"/>
                  </a:lnTo>
                  <a:lnTo>
                    <a:pt x="48752" y="10539"/>
                  </a:lnTo>
                  <a:lnTo>
                    <a:pt x="48314" y="12054"/>
                  </a:lnTo>
                  <a:lnTo>
                    <a:pt x="26531" y="12121"/>
                  </a:lnTo>
                  <a:lnTo>
                    <a:pt x="15589" y="12088"/>
                  </a:lnTo>
                  <a:lnTo>
                    <a:pt x="10067" y="12054"/>
                  </a:lnTo>
                  <a:lnTo>
                    <a:pt x="7306" y="12088"/>
                  </a:lnTo>
                  <a:lnTo>
                    <a:pt x="4546" y="12121"/>
                  </a:lnTo>
                  <a:lnTo>
                    <a:pt x="4512" y="12155"/>
                  </a:lnTo>
                  <a:lnTo>
                    <a:pt x="4478" y="12189"/>
                  </a:lnTo>
                  <a:lnTo>
                    <a:pt x="4512" y="12256"/>
                  </a:lnTo>
                  <a:lnTo>
                    <a:pt x="4546" y="12256"/>
                  </a:lnTo>
                  <a:lnTo>
                    <a:pt x="7239" y="12323"/>
                  </a:lnTo>
                  <a:lnTo>
                    <a:pt x="9933" y="12357"/>
                  </a:lnTo>
                  <a:lnTo>
                    <a:pt x="15319" y="12323"/>
                  </a:lnTo>
                  <a:lnTo>
                    <a:pt x="48247" y="12323"/>
                  </a:lnTo>
                  <a:lnTo>
                    <a:pt x="48247" y="12391"/>
                  </a:lnTo>
                  <a:lnTo>
                    <a:pt x="48314" y="12424"/>
                  </a:lnTo>
                  <a:lnTo>
                    <a:pt x="48381" y="12424"/>
                  </a:lnTo>
                  <a:lnTo>
                    <a:pt x="48449" y="12357"/>
                  </a:lnTo>
                  <a:lnTo>
                    <a:pt x="48482" y="12323"/>
                  </a:lnTo>
                  <a:lnTo>
                    <a:pt x="48516" y="12323"/>
                  </a:lnTo>
                  <a:lnTo>
                    <a:pt x="48583" y="12290"/>
                  </a:lnTo>
                  <a:lnTo>
                    <a:pt x="48617" y="12222"/>
                  </a:lnTo>
                  <a:lnTo>
                    <a:pt x="48617" y="12121"/>
                  </a:lnTo>
                  <a:lnTo>
                    <a:pt x="48550" y="12054"/>
                  </a:lnTo>
                  <a:lnTo>
                    <a:pt x="49055" y="10640"/>
                  </a:lnTo>
                  <a:lnTo>
                    <a:pt x="49526" y="9226"/>
                  </a:lnTo>
                  <a:lnTo>
                    <a:pt x="49964" y="7812"/>
                  </a:lnTo>
                  <a:lnTo>
                    <a:pt x="50469" y="6398"/>
                  </a:lnTo>
                  <a:lnTo>
                    <a:pt x="51075" y="4748"/>
                  </a:lnTo>
                  <a:lnTo>
                    <a:pt x="51748" y="3132"/>
                  </a:lnTo>
                  <a:lnTo>
                    <a:pt x="52051" y="2459"/>
                  </a:lnTo>
                  <a:lnTo>
                    <a:pt x="52388" y="1752"/>
                  </a:lnTo>
                  <a:lnTo>
                    <a:pt x="52725" y="1078"/>
                  </a:lnTo>
                  <a:lnTo>
                    <a:pt x="52859" y="708"/>
                  </a:lnTo>
                  <a:lnTo>
                    <a:pt x="52960" y="371"/>
                  </a:lnTo>
                  <a:lnTo>
                    <a:pt x="53028" y="337"/>
                  </a:lnTo>
                  <a:lnTo>
                    <a:pt x="53061" y="337"/>
                  </a:lnTo>
                  <a:lnTo>
                    <a:pt x="53095" y="236"/>
                  </a:lnTo>
                  <a:lnTo>
                    <a:pt x="53061" y="135"/>
                  </a:lnTo>
                  <a:lnTo>
                    <a:pt x="53028" y="102"/>
                  </a:lnTo>
                  <a:lnTo>
                    <a:pt x="52960" y="102"/>
                  </a:lnTo>
                  <a:lnTo>
                    <a:pt x="51344" y="34"/>
                  </a:lnTo>
                  <a:lnTo>
                    <a:pt x="497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3417522" y="3312127"/>
              <a:ext cx="30174" cy="30174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338" y="0"/>
                  </a:moveTo>
                  <a:lnTo>
                    <a:pt x="237" y="34"/>
                  </a:lnTo>
                  <a:lnTo>
                    <a:pt x="102" y="67"/>
                  </a:lnTo>
                  <a:lnTo>
                    <a:pt x="35" y="135"/>
                  </a:lnTo>
                  <a:lnTo>
                    <a:pt x="1" y="202"/>
                  </a:lnTo>
                  <a:lnTo>
                    <a:pt x="1" y="269"/>
                  </a:lnTo>
                  <a:lnTo>
                    <a:pt x="1" y="370"/>
                  </a:lnTo>
                  <a:lnTo>
                    <a:pt x="35" y="438"/>
                  </a:lnTo>
                  <a:lnTo>
                    <a:pt x="68" y="505"/>
                  </a:lnTo>
                  <a:lnTo>
                    <a:pt x="136" y="572"/>
                  </a:lnTo>
                  <a:lnTo>
                    <a:pt x="203" y="606"/>
                  </a:lnTo>
                  <a:lnTo>
                    <a:pt x="405" y="606"/>
                  </a:lnTo>
                  <a:lnTo>
                    <a:pt x="472" y="539"/>
                  </a:lnTo>
                  <a:lnTo>
                    <a:pt x="540" y="471"/>
                  </a:lnTo>
                  <a:lnTo>
                    <a:pt x="573" y="404"/>
                  </a:lnTo>
                  <a:lnTo>
                    <a:pt x="607" y="303"/>
                  </a:lnTo>
                  <a:lnTo>
                    <a:pt x="607" y="236"/>
                  </a:lnTo>
                  <a:lnTo>
                    <a:pt x="573" y="135"/>
                  </a:lnTo>
                  <a:lnTo>
                    <a:pt x="540" y="67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2599146" y="4053551"/>
              <a:ext cx="1665285" cy="15112"/>
            </a:xfrm>
            <a:custGeom>
              <a:avLst/>
              <a:gdLst/>
              <a:ahLst/>
              <a:cxnLst/>
              <a:rect l="l" t="t" r="r" b="b"/>
              <a:pathLst>
                <a:path w="33500" h="304" extrusionOk="0">
                  <a:moveTo>
                    <a:pt x="23130" y="0"/>
                  </a:moveTo>
                  <a:lnTo>
                    <a:pt x="21009" y="67"/>
                  </a:lnTo>
                  <a:lnTo>
                    <a:pt x="18922" y="101"/>
                  </a:lnTo>
                  <a:lnTo>
                    <a:pt x="16834" y="135"/>
                  </a:lnTo>
                  <a:lnTo>
                    <a:pt x="4242" y="135"/>
                  </a:lnTo>
                  <a:lnTo>
                    <a:pt x="34" y="168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0" y="236"/>
                  </a:lnTo>
                  <a:lnTo>
                    <a:pt x="34" y="236"/>
                  </a:lnTo>
                  <a:lnTo>
                    <a:pt x="4242" y="303"/>
                  </a:lnTo>
                  <a:lnTo>
                    <a:pt x="8417" y="303"/>
                  </a:lnTo>
                  <a:lnTo>
                    <a:pt x="16834" y="269"/>
                  </a:lnTo>
                  <a:lnTo>
                    <a:pt x="18854" y="269"/>
                  </a:lnTo>
                  <a:lnTo>
                    <a:pt x="20874" y="202"/>
                  </a:lnTo>
                  <a:lnTo>
                    <a:pt x="22928" y="168"/>
                  </a:lnTo>
                  <a:lnTo>
                    <a:pt x="27069" y="168"/>
                  </a:lnTo>
                  <a:lnTo>
                    <a:pt x="29190" y="202"/>
                  </a:lnTo>
                  <a:lnTo>
                    <a:pt x="33433" y="303"/>
                  </a:lnTo>
                  <a:lnTo>
                    <a:pt x="33500" y="269"/>
                  </a:lnTo>
                  <a:lnTo>
                    <a:pt x="33500" y="202"/>
                  </a:lnTo>
                  <a:lnTo>
                    <a:pt x="33500" y="168"/>
                  </a:lnTo>
                  <a:lnTo>
                    <a:pt x="33433" y="135"/>
                  </a:lnTo>
                  <a:lnTo>
                    <a:pt x="29325" y="34"/>
                  </a:lnTo>
                  <a:lnTo>
                    <a:pt x="272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3020885" y="5056053"/>
              <a:ext cx="856951" cy="85402"/>
            </a:xfrm>
            <a:custGeom>
              <a:avLst/>
              <a:gdLst/>
              <a:ahLst/>
              <a:cxnLst/>
              <a:rect l="l" t="t" r="r" b="b"/>
              <a:pathLst>
                <a:path w="17239" h="1718" extrusionOk="0">
                  <a:moveTo>
                    <a:pt x="17070" y="0"/>
                  </a:moveTo>
                  <a:lnTo>
                    <a:pt x="8552" y="34"/>
                  </a:lnTo>
                  <a:lnTo>
                    <a:pt x="4310" y="68"/>
                  </a:lnTo>
                  <a:lnTo>
                    <a:pt x="2256" y="68"/>
                  </a:lnTo>
                  <a:lnTo>
                    <a:pt x="1246" y="101"/>
                  </a:lnTo>
                  <a:lnTo>
                    <a:pt x="741" y="169"/>
                  </a:lnTo>
                  <a:lnTo>
                    <a:pt x="236" y="236"/>
                  </a:lnTo>
                  <a:lnTo>
                    <a:pt x="203" y="101"/>
                  </a:lnTo>
                  <a:lnTo>
                    <a:pt x="169" y="68"/>
                  </a:lnTo>
                  <a:lnTo>
                    <a:pt x="135" y="68"/>
                  </a:lnTo>
                  <a:lnTo>
                    <a:pt x="34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404"/>
                  </a:lnTo>
                  <a:lnTo>
                    <a:pt x="1" y="707"/>
                  </a:lnTo>
                  <a:lnTo>
                    <a:pt x="1" y="977"/>
                  </a:lnTo>
                  <a:lnTo>
                    <a:pt x="1" y="1347"/>
                  </a:lnTo>
                  <a:lnTo>
                    <a:pt x="1" y="1717"/>
                  </a:lnTo>
                  <a:lnTo>
                    <a:pt x="270" y="1717"/>
                  </a:lnTo>
                  <a:lnTo>
                    <a:pt x="203" y="1145"/>
                  </a:lnTo>
                  <a:lnTo>
                    <a:pt x="236" y="775"/>
                  </a:lnTo>
                  <a:lnTo>
                    <a:pt x="236" y="404"/>
                  </a:lnTo>
                  <a:lnTo>
                    <a:pt x="1246" y="438"/>
                  </a:lnTo>
                  <a:lnTo>
                    <a:pt x="2290" y="371"/>
                  </a:lnTo>
                  <a:lnTo>
                    <a:pt x="3300" y="303"/>
                  </a:lnTo>
                  <a:lnTo>
                    <a:pt x="4310" y="270"/>
                  </a:lnTo>
                  <a:lnTo>
                    <a:pt x="8552" y="270"/>
                  </a:lnTo>
                  <a:lnTo>
                    <a:pt x="16936" y="303"/>
                  </a:lnTo>
                  <a:lnTo>
                    <a:pt x="16969" y="1650"/>
                  </a:lnTo>
                  <a:lnTo>
                    <a:pt x="16969" y="1717"/>
                  </a:lnTo>
                  <a:lnTo>
                    <a:pt x="17239" y="1717"/>
                  </a:lnTo>
                  <a:lnTo>
                    <a:pt x="17239" y="741"/>
                  </a:lnTo>
                  <a:lnTo>
                    <a:pt x="17205" y="135"/>
                  </a:lnTo>
                  <a:lnTo>
                    <a:pt x="17205" y="101"/>
                  </a:lnTo>
                  <a:lnTo>
                    <a:pt x="17171" y="34"/>
                  </a:lnTo>
                  <a:lnTo>
                    <a:pt x="17138" y="34"/>
                  </a:lnTo>
                  <a:lnTo>
                    <a:pt x="170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1456015" y="4207503"/>
              <a:ext cx="649461" cy="933951"/>
            </a:xfrm>
            <a:custGeom>
              <a:avLst/>
              <a:gdLst/>
              <a:ahLst/>
              <a:cxnLst/>
              <a:rect l="l" t="t" r="r" b="b"/>
              <a:pathLst>
                <a:path w="13065" h="18788" extrusionOk="0">
                  <a:moveTo>
                    <a:pt x="1146" y="1"/>
                  </a:moveTo>
                  <a:lnTo>
                    <a:pt x="977" y="34"/>
                  </a:lnTo>
                  <a:lnTo>
                    <a:pt x="809" y="68"/>
                  </a:lnTo>
                  <a:lnTo>
                    <a:pt x="641" y="135"/>
                  </a:lnTo>
                  <a:lnTo>
                    <a:pt x="472" y="270"/>
                  </a:lnTo>
                  <a:lnTo>
                    <a:pt x="338" y="438"/>
                  </a:lnTo>
                  <a:lnTo>
                    <a:pt x="237" y="573"/>
                  </a:lnTo>
                  <a:lnTo>
                    <a:pt x="136" y="741"/>
                  </a:lnTo>
                  <a:lnTo>
                    <a:pt x="68" y="943"/>
                  </a:lnTo>
                  <a:lnTo>
                    <a:pt x="35" y="1112"/>
                  </a:lnTo>
                  <a:lnTo>
                    <a:pt x="1" y="1516"/>
                  </a:lnTo>
                  <a:lnTo>
                    <a:pt x="35" y="1953"/>
                  </a:lnTo>
                  <a:lnTo>
                    <a:pt x="68" y="2391"/>
                  </a:lnTo>
                  <a:lnTo>
                    <a:pt x="169" y="2795"/>
                  </a:lnTo>
                  <a:lnTo>
                    <a:pt x="338" y="3536"/>
                  </a:lnTo>
                  <a:lnTo>
                    <a:pt x="573" y="4310"/>
                  </a:lnTo>
                  <a:lnTo>
                    <a:pt x="809" y="5084"/>
                  </a:lnTo>
                  <a:lnTo>
                    <a:pt x="910" y="5387"/>
                  </a:lnTo>
                  <a:lnTo>
                    <a:pt x="1011" y="5690"/>
                  </a:lnTo>
                  <a:lnTo>
                    <a:pt x="1078" y="5825"/>
                  </a:lnTo>
                  <a:lnTo>
                    <a:pt x="1179" y="5926"/>
                  </a:lnTo>
                  <a:lnTo>
                    <a:pt x="1314" y="5993"/>
                  </a:lnTo>
                  <a:lnTo>
                    <a:pt x="1449" y="6027"/>
                  </a:lnTo>
                  <a:lnTo>
                    <a:pt x="1415" y="6094"/>
                  </a:lnTo>
                  <a:lnTo>
                    <a:pt x="1415" y="6633"/>
                  </a:lnTo>
                  <a:lnTo>
                    <a:pt x="1415" y="6869"/>
                  </a:lnTo>
                  <a:lnTo>
                    <a:pt x="1449" y="7138"/>
                  </a:lnTo>
                  <a:lnTo>
                    <a:pt x="1516" y="7374"/>
                  </a:lnTo>
                  <a:lnTo>
                    <a:pt x="1583" y="7609"/>
                  </a:lnTo>
                  <a:lnTo>
                    <a:pt x="1718" y="7845"/>
                  </a:lnTo>
                  <a:lnTo>
                    <a:pt x="1886" y="8081"/>
                  </a:lnTo>
                  <a:lnTo>
                    <a:pt x="2156" y="8384"/>
                  </a:lnTo>
                  <a:lnTo>
                    <a:pt x="2425" y="8721"/>
                  </a:lnTo>
                  <a:lnTo>
                    <a:pt x="2694" y="9024"/>
                  </a:lnTo>
                  <a:lnTo>
                    <a:pt x="2964" y="9360"/>
                  </a:lnTo>
                  <a:lnTo>
                    <a:pt x="3132" y="9596"/>
                  </a:lnTo>
                  <a:lnTo>
                    <a:pt x="3233" y="9865"/>
                  </a:lnTo>
                  <a:lnTo>
                    <a:pt x="3267" y="10135"/>
                  </a:lnTo>
                  <a:lnTo>
                    <a:pt x="3267" y="10404"/>
                  </a:lnTo>
                  <a:lnTo>
                    <a:pt x="3233" y="10673"/>
                  </a:lnTo>
                  <a:lnTo>
                    <a:pt x="3166" y="10943"/>
                  </a:lnTo>
                  <a:lnTo>
                    <a:pt x="3031" y="11178"/>
                  </a:lnTo>
                  <a:lnTo>
                    <a:pt x="2930" y="11448"/>
                  </a:lnTo>
                  <a:lnTo>
                    <a:pt x="2492" y="12188"/>
                  </a:lnTo>
                  <a:lnTo>
                    <a:pt x="2324" y="12559"/>
                  </a:lnTo>
                  <a:lnTo>
                    <a:pt x="2156" y="12895"/>
                  </a:lnTo>
                  <a:lnTo>
                    <a:pt x="2055" y="13266"/>
                  </a:lnTo>
                  <a:lnTo>
                    <a:pt x="1987" y="13636"/>
                  </a:lnTo>
                  <a:lnTo>
                    <a:pt x="1987" y="14074"/>
                  </a:lnTo>
                  <a:lnTo>
                    <a:pt x="2055" y="14511"/>
                  </a:lnTo>
                  <a:lnTo>
                    <a:pt x="2156" y="14915"/>
                  </a:lnTo>
                  <a:lnTo>
                    <a:pt x="2324" y="15319"/>
                  </a:lnTo>
                  <a:lnTo>
                    <a:pt x="2560" y="15723"/>
                  </a:lnTo>
                  <a:lnTo>
                    <a:pt x="2795" y="16128"/>
                  </a:lnTo>
                  <a:lnTo>
                    <a:pt x="3065" y="16498"/>
                  </a:lnTo>
                  <a:lnTo>
                    <a:pt x="3368" y="16868"/>
                  </a:lnTo>
                  <a:lnTo>
                    <a:pt x="3671" y="17171"/>
                  </a:lnTo>
                  <a:lnTo>
                    <a:pt x="4007" y="17474"/>
                  </a:lnTo>
                  <a:lnTo>
                    <a:pt x="4243" y="17676"/>
                  </a:lnTo>
                  <a:lnTo>
                    <a:pt x="4512" y="17845"/>
                  </a:lnTo>
                  <a:lnTo>
                    <a:pt x="4815" y="17979"/>
                  </a:lnTo>
                  <a:lnTo>
                    <a:pt x="5118" y="18080"/>
                  </a:lnTo>
                  <a:lnTo>
                    <a:pt x="5421" y="18181"/>
                  </a:lnTo>
                  <a:lnTo>
                    <a:pt x="5758" y="18249"/>
                  </a:lnTo>
                  <a:lnTo>
                    <a:pt x="6364" y="18249"/>
                  </a:lnTo>
                  <a:lnTo>
                    <a:pt x="6701" y="18181"/>
                  </a:lnTo>
                  <a:lnTo>
                    <a:pt x="6970" y="18080"/>
                  </a:lnTo>
                  <a:lnTo>
                    <a:pt x="7172" y="17912"/>
                  </a:lnTo>
                  <a:lnTo>
                    <a:pt x="7341" y="17710"/>
                  </a:lnTo>
                  <a:lnTo>
                    <a:pt x="7475" y="17474"/>
                  </a:lnTo>
                  <a:lnTo>
                    <a:pt x="7610" y="17205"/>
                  </a:lnTo>
                  <a:lnTo>
                    <a:pt x="7677" y="16902"/>
                  </a:lnTo>
                  <a:lnTo>
                    <a:pt x="7745" y="16599"/>
                  </a:lnTo>
                  <a:lnTo>
                    <a:pt x="7812" y="16161"/>
                  </a:lnTo>
                  <a:lnTo>
                    <a:pt x="7846" y="15757"/>
                  </a:lnTo>
                  <a:lnTo>
                    <a:pt x="7913" y="14882"/>
                  </a:lnTo>
                  <a:lnTo>
                    <a:pt x="7980" y="14444"/>
                  </a:lnTo>
                  <a:lnTo>
                    <a:pt x="8014" y="14006"/>
                  </a:lnTo>
                  <a:lnTo>
                    <a:pt x="8115" y="13569"/>
                  </a:lnTo>
                  <a:lnTo>
                    <a:pt x="8250" y="13165"/>
                  </a:lnTo>
                  <a:lnTo>
                    <a:pt x="8452" y="12727"/>
                  </a:lnTo>
                  <a:lnTo>
                    <a:pt x="8687" y="12357"/>
                  </a:lnTo>
                  <a:lnTo>
                    <a:pt x="8957" y="11986"/>
                  </a:lnTo>
                  <a:lnTo>
                    <a:pt x="9125" y="11818"/>
                  </a:lnTo>
                  <a:lnTo>
                    <a:pt x="9293" y="11683"/>
                  </a:lnTo>
                  <a:lnTo>
                    <a:pt x="9462" y="11582"/>
                  </a:lnTo>
                  <a:lnTo>
                    <a:pt x="9596" y="11515"/>
                  </a:lnTo>
                  <a:lnTo>
                    <a:pt x="9731" y="11481"/>
                  </a:lnTo>
                  <a:lnTo>
                    <a:pt x="10000" y="11481"/>
                  </a:lnTo>
                  <a:lnTo>
                    <a:pt x="10135" y="11549"/>
                  </a:lnTo>
                  <a:lnTo>
                    <a:pt x="10236" y="11582"/>
                  </a:lnTo>
                  <a:lnTo>
                    <a:pt x="10337" y="11683"/>
                  </a:lnTo>
                  <a:lnTo>
                    <a:pt x="10539" y="11852"/>
                  </a:lnTo>
                  <a:lnTo>
                    <a:pt x="10674" y="12121"/>
                  </a:lnTo>
                  <a:lnTo>
                    <a:pt x="10741" y="12390"/>
                  </a:lnTo>
                  <a:lnTo>
                    <a:pt x="10775" y="12693"/>
                  </a:lnTo>
                  <a:lnTo>
                    <a:pt x="10707" y="12727"/>
                  </a:lnTo>
                  <a:lnTo>
                    <a:pt x="10640" y="12761"/>
                  </a:lnTo>
                  <a:lnTo>
                    <a:pt x="10606" y="12828"/>
                  </a:lnTo>
                  <a:lnTo>
                    <a:pt x="10640" y="12862"/>
                  </a:lnTo>
                  <a:lnTo>
                    <a:pt x="10707" y="12895"/>
                  </a:lnTo>
                  <a:lnTo>
                    <a:pt x="10775" y="12929"/>
                  </a:lnTo>
                  <a:lnTo>
                    <a:pt x="11078" y="12895"/>
                  </a:lnTo>
                  <a:lnTo>
                    <a:pt x="11347" y="12862"/>
                  </a:lnTo>
                  <a:lnTo>
                    <a:pt x="11650" y="12794"/>
                  </a:lnTo>
                  <a:lnTo>
                    <a:pt x="11684" y="12761"/>
                  </a:lnTo>
                  <a:lnTo>
                    <a:pt x="11717" y="12727"/>
                  </a:lnTo>
                  <a:lnTo>
                    <a:pt x="11717" y="12660"/>
                  </a:lnTo>
                  <a:lnTo>
                    <a:pt x="11684" y="12592"/>
                  </a:lnTo>
                  <a:lnTo>
                    <a:pt x="11650" y="12559"/>
                  </a:lnTo>
                  <a:lnTo>
                    <a:pt x="11583" y="12559"/>
                  </a:lnTo>
                  <a:lnTo>
                    <a:pt x="11347" y="12626"/>
                  </a:lnTo>
                  <a:lnTo>
                    <a:pt x="11078" y="12660"/>
                  </a:lnTo>
                  <a:lnTo>
                    <a:pt x="11078" y="12390"/>
                  </a:lnTo>
                  <a:lnTo>
                    <a:pt x="11010" y="12155"/>
                  </a:lnTo>
                  <a:lnTo>
                    <a:pt x="10943" y="11919"/>
                  </a:lnTo>
                  <a:lnTo>
                    <a:pt x="10808" y="11683"/>
                  </a:lnTo>
                  <a:lnTo>
                    <a:pt x="10640" y="11515"/>
                  </a:lnTo>
                  <a:lnTo>
                    <a:pt x="10472" y="11347"/>
                  </a:lnTo>
                  <a:lnTo>
                    <a:pt x="10236" y="11246"/>
                  </a:lnTo>
                  <a:lnTo>
                    <a:pt x="9967" y="11178"/>
                  </a:lnTo>
                  <a:lnTo>
                    <a:pt x="9697" y="11178"/>
                  </a:lnTo>
                  <a:lnTo>
                    <a:pt x="9428" y="11246"/>
                  </a:lnTo>
                  <a:lnTo>
                    <a:pt x="9192" y="11380"/>
                  </a:lnTo>
                  <a:lnTo>
                    <a:pt x="8957" y="11549"/>
                  </a:lnTo>
                  <a:lnTo>
                    <a:pt x="8755" y="11751"/>
                  </a:lnTo>
                  <a:lnTo>
                    <a:pt x="8553" y="11986"/>
                  </a:lnTo>
                  <a:lnTo>
                    <a:pt x="8250" y="12424"/>
                  </a:lnTo>
                  <a:lnTo>
                    <a:pt x="8081" y="12761"/>
                  </a:lnTo>
                  <a:lnTo>
                    <a:pt x="7947" y="13131"/>
                  </a:lnTo>
                  <a:lnTo>
                    <a:pt x="7846" y="13468"/>
                  </a:lnTo>
                  <a:lnTo>
                    <a:pt x="7745" y="13804"/>
                  </a:lnTo>
                  <a:lnTo>
                    <a:pt x="7644" y="14545"/>
                  </a:lnTo>
                  <a:lnTo>
                    <a:pt x="7576" y="15286"/>
                  </a:lnTo>
                  <a:lnTo>
                    <a:pt x="7543" y="15824"/>
                  </a:lnTo>
                  <a:lnTo>
                    <a:pt x="7475" y="16363"/>
                  </a:lnTo>
                  <a:lnTo>
                    <a:pt x="7374" y="16902"/>
                  </a:lnTo>
                  <a:lnTo>
                    <a:pt x="7273" y="17171"/>
                  </a:lnTo>
                  <a:lnTo>
                    <a:pt x="7172" y="17407"/>
                  </a:lnTo>
                  <a:lnTo>
                    <a:pt x="7105" y="17542"/>
                  </a:lnTo>
                  <a:lnTo>
                    <a:pt x="7038" y="17643"/>
                  </a:lnTo>
                  <a:lnTo>
                    <a:pt x="6836" y="17811"/>
                  </a:lnTo>
                  <a:lnTo>
                    <a:pt x="6600" y="17912"/>
                  </a:lnTo>
                  <a:lnTo>
                    <a:pt x="6364" y="17946"/>
                  </a:lnTo>
                  <a:lnTo>
                    <a:pt x="6095" y="17946"/>
                  </a:lnTo>
                  <a:lnTo>
                    <a:pt x="5825" y="17912"/>
                  </a:lnTo>
                  <a:lnTo>
                    <a:pt x="5354" y="17811"/>
                  </a:lnTo>
                  <a:lnTo>
                    <a:pt x="4883" y="17643"/>
                  </a:lnTo>
                  <a:lnTo>
                    <a:pt x="4479" y="17441"/>
                  </a:lnTo>
                  <a:lnTo>
                    <a:pt x="4108" y="17138"/>
                  </a:lnTo>
                  <a:lnTo>
                    <a:pt x="3772" y="16801"/>
                  </a:lnTo>
                  <a:lnTo>
                    <a:pt x="3435" y="16464"/>
                  </a:lnTo>
                  <a:lnTo>
                    <a:pt x="3166" y="16060"/>
                  </a:lnTo>
                  <a:lnTo>
                    <a:pt x="2896" y="15656"/>
                  </a:lnTo>
                  <a:lnTo>
                    <a:pt x="2661" y="15252"/>
                  </a:lnTo>
                  <a:lnTo>
                    <a:pt x="2526" y="14915"/>
                  </a:lnTo>
                  <a:lnTo>
                    <a:pt x="2391" y="14612"/>
                  </a:lnTo>
                  <a:lnTo>
                    <a:pt x="2324" y="14276"/>
                  </a:lnTo>
                  <a:lnTo>
                    <a:pt x="2290" y="13939"/>
                  </a:lnTo>
                  <a:lnTo>
                    <a:pt x="2290" y="13602"/>
                  </a:lnTo>
                  <a:lnTo>
                    <a:pt x="2324" y="13266"/>
                  </a:lnTo>
                  <a:lnTo>
                    <a:pt x="2425" y="12929"/>
                  </a:lnTo>
                  <a:lnTo>
                    <a:pt x="2560" y="12592"/>
                  </a:lnTo>
                  <a:lnTo>
                    <a:pt x="2795" y="12222"/>
                  </a:lnTo>
                  <a:lnTo>
                    <a:pt x="3031" y="11852"/>
                  </a:lnTo>
                  <a:lnTo>
                    <a:pt x="3233" y="11481"/>
                  </a:lnTo>
                  <a:lnTo>
                    <a:pt x="3435" y="11077"/>
                  </a:lnTo>
                  <a:lnTo>
                    <a:pt x="3536" y="10741"/>
                  </a:lnTo>
                  <a:lnTo>
                    <a:pt x="3603" y="10438"/>
                  </a:lnTo>
                  <a:lnTo>
                    <a:pt x="3570" y="10135"/>
                  </a:lnTo>
                  <a:lnTo>
                    <a:pt x="3536" y="9832"/>
                  </a:lnTo>
                  <a:lnTo>
                    <a:pt x="3401" y="9562"/>
                  </a:lnTo>
                  <a:lnTo>
                    <a:pt x="3267" y="9293"/>
                  </a:lnTo>
                  <a:lnTo>
                    <a:pt x="3098" y="9024"/>
                  </a:lnTo>
                  <a:lnTo>
                    <a:pt x="2896" y="8788"/>
                  </a:lnTo>
                  <a:lnTo>
                    <a:pt x="2324" y="8148"/>
                  </a:lnTo>
                  <a:lnTo>
                    <a:pt x="2088" y="7811"/>
                  </a:lnTo>
                  <a:lnTo>
                    <a:pt x="1853" y="7475"/>
                  </a:lnTo>
                  <a:lnTo>
                    <a:pt x="1752" y="7306"/>
                  </a:lnTo>
                  <a:lnTo>
                    <a:pt x="1718" y="7138"/>
                  </a:lnTo>
                  <a:lnTo>
                    <a:pt x="1684" y="6801"/>
                  </a:lnTo>
                  <a:lnTo>
                    <a:pt x="1684" y="6094"/>
                  </a:lnTo>
                  <a:lnTo>
                    <a:pt x="1651" y="5993"/>
                  </a:lnTo>
                  <a:lnTo>
                    <a:pt x="1684" y="5960"/>
                  </a:lnTo>
                  <a:lnTo>
                    <a:pt x="1684" y="5892"/>
                  </a:lnTo>
                  <a:lnTo>
                    <a:pt x="1651" y="5825"/>
                  </a:lnTo>
                  <a:lnTo>
                    <a:pt x="1550" y="5791"/>
                  </a:lnTo>
                  <a:lnTo>
                    <a:pt x="1482" y="5791"/>
                  </a:lnTo>
                  <a:lnTo>
                    <a:pt x="1415" y="5758"/>
                  </a:lnTo>
                  <a:lnTo>
                    <a:pt x="1247" y="5589"/>
                  </a:lnTo>
                  <a:lnTo>
                    <a:pt x="1146" y="5354"/>
                  </a:lnTo>
                  <a:lnTo>
                    <a:pt x="1011" y="5084"/>
                  </a:lnTo>
                  <a:lnTo>
                    <a:pt x="843" y="4512"/>
                  </a:lnTo>
                  <a:lnTo>
                    <a:pt x="742" y="4074"/>
                  </a:lnTo>
                  <a:lnTo>
                    <a:pt x="573" y="3569"/>
                  </a:lnTo>
                  <a:lnTo>
                    <a:pt x="439" y="3031"/>
                  </a:lnTo>
                  <a:lnTo>
                    <a:pt x="338" y="2492"/>
                  </a:lnTo>
                  <a:lnTo>
                    <a:pt x="270" y="1953"/>
                  </a:lnTo>
                  <a:lnTo>
                    <a:pt x="270" y="1448"/>
                  </a:lnTo>
                  <a:lnTo>
                    <a:pt x="270" y="1213"/>
                  </a:lnTo>
                  <a:lnTo>
                    <a:pt x="338" y="943"/>
                  </a:lnTo>
                  <a:lnTo>
                    <a:pt x="405" y="741"/>
                  </a:lnTo>
                  <a:lnTo>
                    <a:pt x="540" y="539"/>
                  </a:lnTo>
                  <a:lnTo>
                    <a:pt x="708" y="371"/>
                  </a:lnTo>
                  <a:lnTo>
                    <a:pt x="944" y="270"/>
                  </a:lnTo>
                  <a:lnTo>
                    <a:pt x="1112" y="236"/>
                  </a:lnTo>
                  <a:lnTo>
                    <a:pt x="1112" y="236"/>
                  </a:lnTo>
                  <a:lnTo>
                    <a:pt x="977" y="337"/>
                  </a:lnTo>
                  <a:lnTo>
                    <a:pt x="843" y="472"/>
                  </a:lnTo>
                  <a:lnTo>
                    <a:pt x="742" y="640"/>
                  </a:lnTo>
                  <a:lnTo>
                    <a:pt x="674" y="842"/>
                  </a:lnTo>
                  <a:lnTo>
                    <a:pt x="674" y="1044"/>
                  </a:lnTo>
                  <a:lnTo>
                    <a:pt x="674" y="1246"/>
                  </a:lnTo>
                  <a:lnTo>
                    <a:pt x="742" y="1415"/>
                  </a:lnTo>
                  <a:lnTo>
                    <a:pt x="876" y="1549"/>
                  </a:lnTo>
                  <a:lnTo>
                    <a:pt x="910" y="1583"/>
                  </a:lnTo>
                  <a:lnTo>
                    <a:pt x="977" y="1583"/>
                  </a:lnTo>
                  <a:lnTo>
                    <a:pt x="1011" y="1549"/>
                  </a:lnTo>
                  <a:lnTo>
                    <a:pt x="1011" y="1482"/>
                  </a:lnTo>
                  <a:lnTo>
                    <a:pt x="910" y="1179"/>
                  </a:lnTo>
                  <a:lnTo>
                    <a:pt x="876" y="1044"/>
                  </a:lnTo>
                  <a:lnTo>
                    <a:pt x="910" y="876"/>
                  </a:lnTo>
                  <a:lnTo>
                    <a:pt x="944" y="741"/>
                  </a:lnTo>
                  <a:lnTo>
                    <a:pt x="1011" y="607"/>
                  </a:lnTo>
                  <a:lnTo>
                    <a:pt x="1213" y="405"/>
                  </a:lnTo>
                  <a:lnTo>
                    <a:pt x="1247" y="371"/>
                  </a:lnTo>
                  <a:lnTo>
                    <a:pt x="1213" y="304"/>
                  </a:lnTo>
                  <a:lnTo>
                    <a:pt x="1213" y="270"/>
                  </a:lnTo>
                  <a:lnTo>
                    <a:pt x="1146" y="236"/>
                  </a:lnTo>
                  <a:lnTo>
                    <a:pt x="1314" y="270"/>
                  </a:lnTo>
                  <a:lnTo>
                    <a:pt x="1449" y="270"/>
                  </a:lnTo>
                  <a:lnTo>
                    <a:pt x="1583" y="337"/>
                  </a:lnTo>
                  <a:lnTo>
                    <a:pt x="1718" y="405"/>
                  </a:lnTo>
                  <a:lnTo>
                    <a:pt x="1954" y="607"/>
                  </a:lnTo>
                  <a:lnTo>
                    <a:pt x="2122" y="876"/>
                  </a:lnTo>
                  <a:lnTo>
                    <a:pt x="2088" y="842"/>
                  </a:lnTo>
                  <a:lnTo>
                    <a:pt x="2021" y="842"/>
                  </a:lnTo>
                  <a:lnTo>
                    <a:pt x="1987" y="876"/>
                  </a:lnTo>
                  <a:lnTo>
                    <a:pt x="1954" y="910"/>
                  </a:lnTo>
                  <a:lnTo>
                    <a:pt x="1920" y="943"/>
                  </a:lnTo>
                  <a:lnTo>
                    <a:pt x="1886" y="943"/>
                  </a:lnTo>
                  <a:lnTo>
                    <a:pt x="1819" y="977"/>
                  </a:lnTo>
                  <a:lnTo>
                    <a:pt x="1785" y="1044"/>
                  </a:lnTo>
                  <a:lnTo>
                    <a:pt x="1752" y="1179"/>
                  </a:lnTo>
                  <a:lnTo>
                    <a:pt x="1785" y="1347"/>
                  </a:lnTo>
                  <a:lnTo>
                    <a:pt x="1785" y="1516"/>
                  </a:lnTo>
                  <a:lnTo>
                    <a:pt x="1853" y="1684"/>
                  </a:lnTo>
                  <a:lnTo>
                    <a:pt x="1954" y="1819"/>
                  </a:lnTo>
                  <a:lnTo>
                    <a:pt x="2088" y="1920"/>
                  </a:lnTo>
                  <a:lnTo>
                    <a:pt x="2156" y="1953"/>
                  </a:lnTo>
                  <a:lnTo>
                    <a:pt x="2223" y="1920"/>
                  </a:lnTo>
                  <a:lnTo>
                    <a:pt x="2257" y="1819"/>
                  </a:lnTo>
                  <a:lnTo>
                    <a:pt x="2223" y="1751"/>
                  </a:lnTo>
                  <a:lnTo>
                    <a:pt x="2290" y="1650"/>
                  </a:lnTo>
                  <a:lnTo>
                    <a:pt x="2257" y="1953"/>
                  </a:lnTo>
                  <a:lnTo>
                    <a:pt x="2189" y="2155"/>
                  </a:lnTo>
                  <a:lnTo>
                    <a:pt x="2055" y="2324"/>
                  </a:lnTo>
                  <a:lnTo>
                    <a:pt x="1920" y="2458"/>
                  </a:lnTo>
                  <a:lnTo>
                    <a:pt x="1752" y="2526"/>
                  </a:lnTo>
                  <a:lnTo>
                    <a:pt x="1550" y="2559"/>
                  </a:lnTo>
                  <a:lnTo>
                    <a:pt x="1381" y="2492"/>
                  </a:lnTo>
                  <a:lnTo>
                    <a:pt x="1314" y="2458"/>
                  </a:lnTo>
                  <a:lnTo>
                    <a:pt x="1213" y="2357"/>
                  </a:lnTo>
                  <a:lnTo>
                    <a:pt x="1146" y="2290"/>
                  </a:lnTo>
                  <a:lnTo>
                    <a:pt x="1112" y="2155"/>
                  </a:lnTo>
                  <a:lnTo>
                    <a:pt x="1045" y="2088"/>
                  </a:lnTo>
                  <a:lnTo>
                    <a:pt x="977" y="2088"/>
                  </a:lnTo>
                  <a:lnTo>
                    <a:pt x="944" y="2122"/>
                  </a:lnTo>
                  <a:lnTo>
                    <a:pt x="910" y="2189"/>
                  </a:lnTo>
                  <a:lnTo>
                    <a:pt x="1011" y="2391"/>
                  </a:lnTo>
                  <a:lnTo>
                    <a:pt x="1146" y="2593"/>
                  </a:lnTo>
                  <a:lnTo>
                    <a:pt x="1179" y="2997"/>
                  </a:lnTo>
                  <a:lnTo>
                    <a:pt x="1247" y="3401"/>
                  </a:lnTo>
                  <a:lnTo>
                    <a:pt x="1415" y="4209"/>
                  </a:lnTo>
                  <a:lnTo>
                    <a:pt x="1583" y="4983"/>
                  </a:lnTo>
                  <a:lnTo>
                    <a:pt x="1651" y="5421"/>
                  </a:lnTo>
                  <a:lnTo>
                    <a:pt x="1718" y="5825"/>
                  </a:lnTo>
                  <a:lnTo>
                    <a:pt x="1718" y="5859"/>
                  </a:lnTo>
                  <a:lnTo>
                    <a:pt x="1785" y="5892"/>
                  </a:lnTo>
                  <a:lnTo>
                    <a:pt x="1819" y="5859"/>
                  </a:lnTo>
                  <a:lnTo>
                    <a:pt x="1853" y="5825"/>
                  </a:lnTo>
                  <a:lnTo>
                    <a:pt x="1853" y="5421"/>
                  </a:lnTo>
                  <a:lnTo>
                    <a:pt x="1819" y="5051"/>
                  </a:lnTo>
                  <a:lnTo>
                    <a:pt x="1718" y="4276"/>
                  </a:lnTo>
                  <a:lnTo>
                    <a:pt x="1550" y="3502"/>
                  </a:lnTo>
                  <a:lnTo>
                    <a:pt x="1348" y="2728"/>
                  </a:lnTo>
                  <a:lnTo>
                    <a:pt x="1482" y="2795"/>
                  </a:lnTo>
                  <a:lnTo>
                    <a:pt x="1752" y="2795"/>
                  </a:lnTo>
                  <a:lnTo>
                    <a:pt x="1920" y="2728"/>
                  </a:lnTo>
                  <a:lnTo>
                    <a:pt x="2055" y="2627"/>
                  </a:lnTo>
                  <a:lnTo>
                    <a:pt x="2223" y="2492"/>
                  </a:lnTo>
                  <a:lnTo>
                    <a:pt x="2324" y="2324"/>
                  </a:lnTo>
                  <a:lnTo>
                    <a:pt x="2425" y="2155"/>
                  </a:lnTo>
                  <a:lnTo>
                    <a:pt x="2492" y="1953"/>
                  </a:lnTo>
                  <a:lnTo>
                    <a:pt x="2526" y="1785"/>
                  </a:lnTo>
                  <a:lnTo>
                    <a:pt x="2526" y="1583"/>
                  </a:lnTo>
                  <a:lnTo>
                    <a:pt x="2492" y="1381"/>
                  </a:lnTo>
                  <a:lnTo>
                    <a:pt x="2459" y="1213"/>
                  </a:lnTo>
                  <a:lnTo>
                    <a:pt x="2391" y="1011"/>
                  </a:lnTo>
                  <a:lnTo>
                    <a:pt x="2324" y="842"/>
                  </a:lnTo>
                  <a:lnTo>
                    <a:pt x="2223" y="674"/>
                  </a:lnTo>
                  <a:lnTo>
                    <a:pt x="1954" y="371"/>
                  </a:lnTo>
                  <a:lnTo>
                    <a:pt x="1819" y="270"/>
                  </a:lnTo>
                  <a:lnTo>
                    <a:pt x="1651" y="169"/>
                  </a:lnTo>
                  <a:lnTo>
                    <a:pt x="1482" y="102"/>
                  </a:lnTo>
                  <a:lnTo>
                    <a:pt x="1314" y="34"/>
                  </a:lnTo>
                  <a:lnTo>
                    <a:pt x="1146" y="1"/>
                  </a:lnTo>
                  <a:close/>
                  <a:moveTo>
                    <a:pt x="11785" y="12592"/>
                  </a:moveTo>
                  <a:lnTo>
                    <a:pt x="11751" y="12626"/>
                  </a:lnTo>
                  <a:lnTo>
                    <a:pt x="11717" y="12727"/>
                  </a:lnTo>
                  <a:lnTo>
                    <a:pt x="11684" y="12929"/>
                  </a:lnTo>
                  <a:lnTo>
                    <a:pt x="11684" y="13165"/>
                  </a:lnTo>
                  <a:lnTo>
                    <a:pt x="11684" y="13400"/>
                  </a:lnTo>
                  <a:lnTo>
                    <a:pt x="11751" y="13636"/>
                  </a:lnTo>
                  <a:lnTo>
                    <a:pt x="11886" y="14074"/>
                  </a:lnTo>
                  <a:lnTo>
                    <a:pt x="12020" y="14478"/>
                  </a:lnTo>
                  <a:lnTo>
                    <a:pt x="12222" y="15286"/>
                  </a:lnTo>
                  <a:lnTo>
                    <a:pt x="12357" y="16128"/>
                  </a:lnTo>
                  <a:lnTo>
                    <a:pt x="12492" y="16936"/>
                  </a:lnTo>
                  <a:lnTo>
                    <a:pt x="12660" y="17777"/>
                  </a:lnTo>
                  <a:lnTo>
                    <a:pt x="12458" y="17811"/>
                  </a:lnTo>
                  <a:lnTo>
                    <a:pt x="12290" y="17777"/>
                  </a:lnTo>
                  <a:lnTo>
                    <a:pt x="12155" y="17710"/>
                  </a:lnTo>
                  <a:lnTo>
                    <a:pt x="12020" y="17609"/>
                  </a:lnTo>
                  <a:lnTo>
                    <a:pt x="11886" y="17474"/>
                  </a:lnTo>
                  <a:lnTo>
                    <a:pt x="11785" y="17340"/>
                  </a:lnTo>
                  <a:lnTo>
                    <a:pt x="11650" y="16969"/>
                  </a:lnTo>
                  <a:lnTo>
                    <a:pt x="11515" y="16565"/>
                  </a:lnTo>
                  <a:lnTo>
                    <a:pt x="11448" y="16161"/>
                  </a:lnTo>
                  <a:lnTo>
                    <a:pt x="11347" y="15454"/>
                  </a:lnTo>
                  <a:lnTo>
                    <a:pt x="11212" y="14781"/>
                  </a:lnTo>
                  <a:lnTo>
                    <a:pt x="11044" y="14141"/>
                  </a:lnTo>
                  <a:lnTo>
                    <a:pt x="10943" y="13501"/>
                  </a:lnTo>
                  <a:lnTo>
                    <a:pt x="10842" y="13198"/>
                  </a:lnTo>
                  <a:lnTo>
                    <a:pt x="10775" y="13064"/>
                  </a:lnTo>
                  <a:lnTo>
                    <a:pt x="10707" y="12963"/>
                  </a:lnTo>
                  <a:lnTo>
                    <a:pt x="10640" y="12929"/>
                  </a:lnTo>
                  <a:lnTo>
                    <a:pt x="10606" y="12963"/>
                  </a:lnTo>
                  <a:lnTo>
                    <a:pt x="10539" y="13097"/>
                  </a:lnTo>
                  <a:lnTo>
                    <a:pt x="10539" y="13299"/>
                  </a:lnTo>
                  <a:lnTo>
                    <a:pt x="10573" y="13501"/>
                  </a:lnTo>
                  <a:lnTo>
                    <a:pt x="10640" y="13737"/>
                  </a:lnTo>
                  <a:lnTo>
                    <a:pt x="10909" y="14511"/>
                  </a:lnTo>
                  <a:lnTo>
                    <a:pt x="11078" y="15387"/>
                  </a:lnTo>
                  <a:lnTo>
                    <a:pt x="11212" y="16229"/>
                  </a:lnTo>
                  <a:lnTo>
                    <a:pt x="11347" y="16835"/>
                  </a:lnTo>
                  <a:lnTo>
                    <a:pt x="11448" y="17138"/>
                  </a:lnTo>
                  <a:lnTo>
                    <a:pt x="11583" y="17407"/>
                  </a:lnTo>
                  <a:lnTo>
                    <a:pt x="11751" y="17643"/>
                  </a:lnTo>
                  <a:lnTo>
                    <a:pt x="11919" y="17845"/>
                  </a:lnTo>
                  <a:lnTo>
                    <a:pt x="12155" y="17979"/>
                  </a:lnTo>
                  <a:lnTo>
                    <a:pt x="12290" y="18013"/>
                  </a:lnTo>
                  <a:lnTo>
                    <a:pt x="12424" y="18047"/>
                  </a:lnTo>
                  <a:lnTo>
                    <a:pt x="12492" y="18417"/>
                  </a:lnTo>
                  <a:lnTo>
                    <a:pt x="12559" y="18787"/>
                  </a:lnTo>
                  <a:lnTo>
                    <a:pt x="12896" y="18787"/>
                  </a:lnTo>
                  <a:lnTo>
                    <a:pt x="12795" y="18383"/>
                  </a:lnTo>
                  <a:lnTo>
                    <a:pt x="12626" y="18013"/>
                  </a:lnTo>
                  <a:lnTo>
                    <a:pt x="12828" y="17979"/>
                  </a:lnTo>
                  <a:lnTo>
                    <a:pt x="13030" y="17912"/>
                  </a:lnTo>
                  <a:lnTo>
                    <a:pt x="13064" y="17878"/>
                  </a:lnTo>
                  <a:lnTo>
                    <a:pt x="13064" y="17845"/>
                  </a:lnTo>
                  <a:lnTo>
                    <a:pt x="13064" y="17744"/>
                  </a:lnTo>
                  <a:lnTo>
                    <a:pt x="12997" y="17676"/>
                  </a:lnTo>
                  <a:lnTo>
                    <a:pt x="12896" y="17676"/>
                  </a:lnTo>
                  <a:lnTo>
                    <a:pt x="12593" y="16262"/>
                  </a:lnTo>
                  <a:lnTo>
                    <a:pt x="12357" y="14814"/>
                  </a:lnTo>
                  <a:lnTo>
                    <a:pt x="12290" y="14545"/>
                  </a:lnTo>
                  <a:lnTo>
                    <a:pt x="12222" y="14276"/>
                  </a:lnTo>
                  <a:lnTo>
                    <a:pt x="12054" y="13771"/>
                  </a:lnTo>
                  <a:lnTo>
                    <a:pt x="11987" y="13501"/>
                  </a:lnTo>
                  <a:lnTo>
                    <a:pt x="11919" y="13232"/>
                  </a:lnTo>
                  <a:lnTo>
                    <a:pt x="11919" y="12963"/>
                  </a:lnTo>
                  <a:lnTo>
                    <a:pt x="11919" y="12693"/>
                  </a:lnTo>
                  <a:lnTo>
                    <a:pt x="11919" y="12626"/>
                  </a:lnTo>
                  <a:lnTo>
                    <a:pt x="11852" y="1259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1979908" y="3236816"/>
              <a:ext cx="2925533" cy="30174"/>
            </a:xfrm>
            <a:custGeom>
              <a:avLst/>
              <a:gdLst/>
              <a:ahLst/>
              <a:cxnLst/>
              <a:rect l="l" t="t" r="r" b="b"/>
              <a:pathLst>
                <a:path w="58852" h="607" extrusionOk="0">
                  <a:moveTo>
                    <a:pt x="25251" y="0"/>
                  </a:moveTo>
                  <a:lnTo>
                    <a:pt x="18551" y="34"/>
                  </a:lnTo>
                  <a:lnTo>
                    <a:pt x="11851" y="135"/>
                  </a:lnTo>
                  <a:lnTo>
                    <a:pt x="5151" y="269"/>
                  </a:lnTo>
                  <a:lnTo>
                    <a:pt x="2626" y="337"/>
                  </a:lnTo>
                  <a:lnTo>
                    <a:pt x="67" y="438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39"/>
                  </a:lnTo>
                  <a:lnTo>
                    <a:pt x="13467" y="303"/>
                  </a:lnTo>
                  <a:lnTo>
                    <a:pt x="20167" y="236"/>
                  </a:lnTo>
                  <a:lnTo>
                    <a:pt x="26867" y="168"/>
                  </a:lnTo>
                  <a:lnTo>
                    <a:pt x="33567" y="168"/>
                  </a:lnTo>
                  <a:lnTo>
                    <a:pt x="40267" y="236"/>
                  </a:lnTo>
                  <a:lnTo>
                    <a:pt x="46967" y="337"/>
                  </a:lnTo>
                  <a:lnTo>
                    <a:pt x="53667" y="471"/>
                  </a:lnTo>
                  <a:lnTo>
                    <a:pt x="58751" y="606"/>
                  </a:lnTo>
                  <a:lnTo>
                    <a:pt x="58818" y="572"/>
                  </a:lnTo>
                  <a:lnTo>
                    <a:pt x="58852" y="539"/>
                  </a:lnTo>
                  <a:lnTo>
                    <a:pt x="58818" y="471"/>
                  </a:lnTo>
                  <a:lnTo>
                    <a:pt x="58751" y="438"/>
                  </a:lnTo>
                  <a:lnTo>
                    <a:pt x="52051" y="236"/>
                  </a:lnTo>
                  <a:lnTo>
                    <a:pt x="45351" y="135"/>
                  </a:lnTo>
                  <a:lnTo>
                    <a:pt x="38651" y="34"/>
                  </a:lnTo>
                  <a:lnTo>
                    <a:pt x="31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1410828" y="5004156"/>
              <a:ext cx="257796" cy="137299"/>
            </a:xfrm>
            <a:custGeom>
              <a:avLst/>
              <a:gdLst/>
              <a:ahLst/>
              <a:cxnLst/>
              <a:rect l="l" t="t" r="r" b="b"/>
              <a:pathLst>
                <a:path w="5186" h="2762" extrusionOk="0">
                  <a:moveTo>
                    <a:pt x="2189" y="304"/>
                  </a:moveTo>
                  <a:lnTo>
                    <a:pt x="2391" y="337"/>
                  </a:lnTo>
                  <a:lnTo>
                    <a:pt x="2560" y="405"/>
                  </a:lnTo>
                  <a:lnTo>
                    <a:pt x="2694" y="506"/>
                  </a:lnTo>
                  <a:lnTo>
                    <a:pt x="2829" y="607"/>
                  </a:lnTo>
                  <a:lnTo>
                    <a:pt x="2930" y="775"/>
                  </a:lnTo>
                  <a:lnTo>
                    <a:pt x="2997" y="977"/>
                  </a:lnTo>
                  <a:lnTo>
                    <a:pt x="3031" y="1213"/>
                  </a:lnTo>
                  <a:lnTo>
                    <a:pt x="3031" y="1415"/>
                  </a:lnTo>
                  <a:lnTo>
                    <a:pt x="2997" y="1617"/>
                  </a:lnTo>
                  <a:lnTo>
                    <a:pt x="2964" y="1819"/>
                  </a:lnTo>
                  <a:lnTo>
                    <a:pt x="2896" y="2021"/>
                  </a:lnTo>
                  <a:lnTo>
                    <a:pt x="2021" y="2122"/>
                  </a:lnTo>
                  <a:lnTo>
                    <a:pt x="1415" y="2122"/>
                  </a:lnTo>
                  <a:lnTo>
                    <a:pt x="1045" y="2054"/>
                  </a:lnTo>
                  <a:lnTo>
                    <a:pt x="708" y="1920"/>
                  </a:lnTo>
                  <a:lnTo>
                    <a:pt x="573" y="1852"/>
                  </a:lnTo>
                  <a:lnTo>
                    <a:pt x="472" y="1751"/>
                  </a:lnTo>
                  <a:lnTo>
                    <a:pt x="371" y="1684"/>
                  </a:lnTo>
                  <a:lnTo>
                    <a:pt x="304" y="1549"/>
                  </a:lnTo>
                  <a:lnTo>
                    <a:pt x="270" y="1415"/>
                  </a:lnTo>
                  <a:lnTo>
                    <a:pt x="304" y="1280"/>
                  </a:lnTo>
                  <a:lnTo>
                    <a:pt x="371" y="1145"/>
                  </a:lnTo>
                  <a:lnTo>
                    <a:pt x="506" y="977"/>
                  </a:lnTo>
                  <a:lnTo>
                    <a:pt x="641" y="842"/>
                  </a:lnTo>
                  <a:lnTo>
                    <a:pt x="809" y="708"/>
                  </a:lnTo>
                  <a:lnTo>
                    <a:pt x="1146" y="506"/>
                  </a:lnTo>
                  <a:lnTo>
                    <a:pt x="1583" y="371"/>
                  </a:lnTo>
                  <a:lnTo>
                    <a:pt x="1785" y="337"/>
                  </a:lnTo>
                  <a:lnTo>
                    <a:pt x="1987" y="304"/>
                  </a:lnTo>
                  <a:close/>
                  <a:moveTo>
                    <a:pt x="2156" y="1"/>
                  </a:moveTo>
                  <a:lnTo>
                    <a:pt x="1920" y="34"/>
                  </a:lnTo>
                  <a:lnTo>
                    <a:pt x="1651" y="68"/>
                  </a:lnTo>
                  <a:lnTo>
                    <a:pt x="1314" y="135"/>
                  </a:lnTo>
                  <a:lnTo>
                    <a:pt x="944" y="304"/>
                  </a:lnTo>
                  <a:lnTo>
                    <a:pt x="607" y="506"/>
                  </a:lnTo>
                  <a:lnTo>
                    <a:pt x="304" y="775"/>
                  </a:lnTo>
                  <a:lnTo>
                    <a:pt x="203" y="910"/>
                  </a:lnTo>
                  <a:lnTo>
                    <a:pt x="102" y="1044"/>
                  </a:lnTo>
                  <a:lnTo>
                    <a:pt x="35" y="1213"/>
                  </a:lnTo>
                  <a:lnTo>
                    <a:pt x="1" y="1381"/>
                  </a:lnTo>
                  <a:lnTo>
                    <a:pt x="35" y="1549"/>
                  </a:lnTo>
                  <a:lnTo>
                    <a:pt x="68" y="1718"/>
                  </a:lnTo>
                  <a:lnTo>
                    <a:pt x="169" y="1886"/>
                  </a:lnTo>
                  <a:lnTo>
                    <a:pt x="338" y="2054"/>
                  </a:lnTo>
                  <a:lnTo>
                    <a:pt x="540" y="2223"/>
                  </a:lnTo>
                  <a:lnTo>
                    <a:pt x="775" y="2324"/>
                  </a:lnTo>
                  <a:lnTo>
                    <a:pt x="1045" y="2391"/>
                  </a:lnTo>
                  <a:lnTo>
                    <a:pt x="1314" y="2425"/>
                  </a:lnTo>
                  <a:lnTo>
                    <a:pt x="1617" y="2458"/>
                  </a:lnTo>
                  <a:lnTo>
                    <a:pt x="1886" y="2425"/>
                  </a:lnTo>
                  <a:lnTo>
                    <a:pt x="2425" y="2391"/>
                  </a:lnTo>
                  <a:lnTo>
                    <a:pt x="2728" y="2324"/>
                  </a:lnTo>
                  <a:lnTo>
                    <a:pt x="2593" y="2559"/>
                  </a:lnTo>
                  <a:lnTo>
                    <a:pt x="2425" y="2761"/>
                  </a:lnTo>
                  <a:lnTo>
                    <a:pt x="2728" y="2761"/>
                  </a:lnTo>
                  <a:lnTo>
                    <a:pt x="2896" y="2559"/>
                  </a:lnTo>
                  <a:lnTo>
                    <a:pt x="2997" y="2324"/>
                  </a:lnTo>
                  <a:lnTo>
                    <a:pt x="3435" y="2290"/>
                  </a:lnTo>
                  <a:lnTo>
                    <a:pt x="3671" y="2324"/>
                  </a:lnTo>
                  <a:lnTo>
                    <a:pt x="3906" y="2357"/>
                  </a:lnTo>
                  <a:lnTo>
                    <a:pt x="4310" y="2526"/>
                  </a:lnTo>
                  <a:lnTo>
                    <a:pt x="4546" y="2627"/>
                  </a:lnTo>
                  <a:lnTo>
                    <a:pt x="4748" y="2761"/>
                  </a:lnTo>
                  <a:lnTo>
                    <a:pt x="5186" y="2761"/>
                  </a:lnTo>
                  <a:lnTo>
                    <a:pt x="5051" y="2627"/>
                  </a:lnTo>
                  <a:lnTo>
                    <a:pt x="4916" y="2492"/>
                  </a:lnTo>
                  <a:lnTo>
                    <a:pt x="4748" y="2391"/>
                  </a:lnTo>
                  <a:lnTo>
                    <a:pt x="4546" y="2290"/>
                  </a:lnTo>
                  <a:lnTo>
                    <a:pt x="4176" y="2122"/>
                  </a:lnTo>
                  <a:lnTo>
                    <a:pt x="3805" y="2021"/>
                  </a:lnTo>
                  <a:lnTo>
                    <a:pt x="3469" y="1987"/>
                  </a:lnTo>
                  <a:lnTo>
                    <a:pt x="3132" y="1987"/>
                  </a:lnTo>
                  <a:lnTo>
                    <a:pt x="3233" y="1583"/>
                  </a:lnTo>
                  <a:lnTo>
                    <a:pt x="3267" y="1179"/>
                  </a:lnTo>
                  <a:lnTo>
                    <a:pt x="3233" y="1011"/>
                  </a:lnTo>
                  <a:lnTo>
                    <a:pt x="3233" y="842"/>
                  </a:lnTo>
                  <a:lnTo>
                    <a:pt x="3166" y="674"/>
                  </a:lnTo>
                  <a:lnTo>
                    <a:pt x="3098" y="506"/>
                  </a:lnTo>
                  <a:lnTo>
                    <a:pt x="2997" y="371"/>
                  </a:lnTo>
                  <a:lnTo>
                    <a:pt x="2863" y="270"/>
                  </a:lnTo>
                  <a:lnTo>
                    <a:pt x="2728" y="169"/>
                  </a:lnTo>
                  <a:lnTo>
                    <a:pt x="2560" y="102"/>
                  </a:lnTo>
                  <a:lnTo>
                    <a:pt x="2358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3536378" y="4478621"/>
              <a:ext cx="41856" cy="35195"/>
            </a:xfrm>
            <a:custGeom>
              <a:avLst/>
              <a:gdLst/>
              <a:ahLst/>
              <a:cxnLst/>
              <a:rect l="l" t="t" r="r" b="b"/>
              <a:pathLst>
                <a:path w="842" h="708" extrusionOk="0">
                  <a:moveTo>
                    <a:pt x="674" y="1"/>
                  </a:moveTo>
                  <a:lnTo>
                    <a:pt x="606" y="34"/>
                  </a:lnTo>
                  <a:lnTo>
                    <a:pt x="606" y="102"/>
                  </a:lnTo>
                  <a:lnTo>
                    <a:pt x="606" y="236"/>
                  </a:lnTo>
                  <a:lnTo>
                    <a:pt x="573" y="371"/>
                  </a:lnTo>
                  <a:lnTo>
                    <a:pt x="539" y="438"/>
                  </a:lnTo>
                  <a:lnTo>
                    <a:pt x="472" y="472"/>
                  </a:lnTo>
                  <a:lnTo>
                    <a:pt x="337" y="506"/>
                  </a:lnTo>
                  <a:lnTo>
                    <a:pt x="270" y="506"/>
                  </a:lnTo>
                  <a:lnTo>
                    <a:pt x="236" y="472"/>
                  </a:lnTo>
                  <a:lnTo>
                    <a:pt x="202" y="405"/>
                  </a:lnTo>
                  <a:lnTo>
                    <a:pt x="169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70" y="135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101" y="68"/>
                  </a:lnTo>
                  <a:lnTo>
                    <a:pt x="34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69" y="640"/>
                  </a:lnTo>
                  <a:lnTo>
                    <a:pt x="270" y="674"/>
                  </a:lnTo>
                  <a:lnTo>
                    <a:pt x="404" y="708"/>
                  </a:lnTo>
                  <a:lnTo>
                    <a:pt x="505" y="674"/>
                  </a:lnTo>
                  <a:lnTo>
                    <a:pt x="640" y="607"/>
                  </a:lnTo>
                  <a:lnTo>
                    <a:pt x="741" y="506"/>
                  </a:lnTo>
                  <a:lnTo>
                    <a:pt x="808" y="405"/>
                  </a:lnTo>
                  <a:lnTo>
                    <a:pt x="842" y="270"/>
                  </a:lnTo>
                  <a:lnTo>
                    <a:pt x="842" y="169"/>
                  </a:lnTo>
                  <a:lnTo>
                    <a:pt x="775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3492832" y="4430105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3559792" y="429285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3499543" y="4756451"/>
              <a:ext cx="38525" cy="33505"/>
            </a:xfrm>
            <a:custGeom>
              <a:avLst/>
              <a:gdLst/>
              <a:ahLst/>
              <a:cxnLst/>
              <a:rect l="l" t="t" r="r" b="b"/>
              <a:pathLst>
                <a:path w="775" h="67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102"/>
                  </a:lnTo>
                  <a:lnTo>
                    <a:pt x="34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1" y="640"/>
                  </a:lnTo>
                  <a:lnTo>
                    <a:pt x="68" y="674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236" y="371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741" y="607"/>
                  </a:lnTo>
                  <a:lnTo>
                    <a:pt x="775" y="539"/>
                  </a:lnTo>
                  <a:lnTo>
                    <a:pt x="775" y="472"/>
                  </a:lnTo>
                  <a:lnTo>
                    <a:pt x="741" y="304"/>
                  </a:lnTo>
                  <a:lnTo>
                    <a:pt x="741" y="169"/>
                  </a:lnTo>
                  <a:lnTo>
                    <a:pt x="708" y="102"/>
                  </a:lnTo>
                  <a:lnTo>
                    <a:pt x="674" y="68"/>
                  </a:lnTo>
                  <a:lnTo>
                    <a:pt x="607" y="68"/>
                  </a:lnTo>
                  <a:lnTo>
                    <a:pt x="573" y="102"/>
                  </a:lnTo>
                  <a:lnTo>
                    <a:pt x="539" y="169"/>
                  </a:lnTo>
                  <a:lnTo>
                    <a:pt x="539" y="270"/>
                  </a:lnTo>
                  <a:lnTo>
                    <a:pt x="573" y="472"/>
                  </a:lnTo>
                  <a:lnTo>
                    <a:pt x="506" y="438"/>
                  </a:lnTo>
                  <a:lnTo>
                    <a:pt x="472" y="337"/>
                  </a:lnTo>
                  <a:lnTo>
                    <a:pt x="2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3452667" y="4711264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3566502" y="4614181"/>
              <a:ext cx="28484" cy="40215"/>
            </a:xfrm>
            <a:custGeom>
              <a:avLst/>
              <a:gdLst/>
              <a:ahLst/>
              <a:cxnLst/>
              <a:rect l="l" t="t" r="r" b="b"/>
              <a:pathLst>
                <a:path w="573" h="809" extrusionOk="0">
                  <a:moveTo>
                    <a:pt x="404" y="1"/>
                  </a:moveTo>
                  <a:lnTo>
                    <a:pt x="404" y="35"/>
                  </a:lnTo>
                  <a:lnTo>
                    <a:pt x="438" y="237"/>
                  </a:lnTo>
                  <a:lnTo>
                    <a:pt x="438" y="439"/>
                  </a:lnTo>
                  <a:lnTo>
                    <a:pt x="404" y="506"/>
                  </a:lnTo>
                  <a:lnTo>
                    <a:pt x="371" y="573"/>
                  </a:lnTo>
                  <a:lnTo>
                    <a:pt x="303" y="641"/>
                  </a:lnTo>
                  <a:lnTo>
                    <a:pt x="202" y="641"/>
                  </a:lnTo>
                  <a:lnTo>
                    <a:pt x="202" y="540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34" y="607"/>
                  </a:lnTo>
                  <a:lnTo>
                    <a:pt x="34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809"/>
                  </a:lnTo>
                  <a:lnTo>
                    <a:pt x="303" y="775"/>
                  </a:lnTo>
                  <a:lnTo>
                    <a:pt x="404" y="708"/>
                  </a:lnTo>
                  <a:lnTo>
                    <a:pt x="505" y="607"/>
                  </a:lnTo>
                  <a:lnTo>
                    <a:pt x="539" y="472"/>
                  </a:lnTo>
                  <a:lnTo>
                    <a:pt x="573" y="304"/>
                  </a:lnTo>
                  <a:lnTo>
                    <a:pt x="539" y="136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3345591" y="457401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3350612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3375715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3429253" y="4620892"/>
              <a:ext cx="40215" cy="38525"/>
            </a:xfrm>
            <a:custGeom>
              <a:avLst/>
              <a:gdLst/>
              <a:ahLst/>
              <a:cxnLst/>
              <a:rect l="l" t="t" r="r" b="b"/>
              <a:pathLst>
                <a:path w="809" h="775" extrusionOk="0">
                  <a:moveTo>
                    <a:pt x="607" y="1"/>
                  </a:moveTo>
                  <a:lnTo>
                    <a:pt x="539" y="34"/>
                  </a:lnTo>
                  <a:lnTo>
                    <a:pt x="506" y="102"/>
                  </a:lnTo>
                  <a:lnTo>
                    <a:pt x="472" y="270"/>
                  </a:lnTo>
                  <a:lnTo>
                    <a:pt x="472" y="304"/>
                  </a:lnTo>
                  <a:lnTo>
                    <a:pt x="203" y="337"/>
                  </a:lnTo>
                  <a:lnTo>
                    <a:pt x="203" y="135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35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506" y="506"/>
                  </a:lnTo>
                  <a:lnTo>
                    <a:pt x="506" y="640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7" y="775"/>
                  </a:lnTo>
                  <a:lnTo>
                    <a:pt x="640" y="741"/>
                  </a:lnTo>
                  <a:lnTo>
                    <a:pt x="674" y="674"/>
                  </a:lnTo>
                  <a:lnTo>
                    <a:pt x="674" y="607"/>
                  </a:lnTo>
                  <a:lnTo>
                    <a:pt x="640" y="472"/>
                  </a:lnTo>
                  <a:lnTo>
                    <a:pt x="775" y="405"/>
                  </a:lnTo>
                  <a:lnTo>
                    <a:pt x="809" y="371"/>
                  </a:lnTo>
                  <a:lnTo>
                    <a:pt x="809" y="304"/>
                  </a:lnTo>
                  <a:lnTo>
                    <a:pt x="775" y="270"/>
                  </a:lnTo>
                  <a:lnTo>
                    <a:pt x="708" y="236"/>
                  </a:lnTo>
                  <a:lnTo>
                    <a:pt x="607" y="236"/>
                  </a:lnTo>
                  <a:lnTo>
                    <a:pt x="640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3278632" y="4614181"/>
              <a:ext cx="50257" cy="48616"/>
            </a:xfrm>
            <a:custGeom>
              <a:avLst/>
              <a:gdLst/>
              <a:ahLst/>
              <a:cxnLst/>
              <a:rect l="l" t="t" r="r" b="b"/>
              <a:pathLst>
                <a:path w="1011" h="978" extrusionOk="0">
                  <a:moveTo>
                    <a:pt x="505" y="1"/>
                  </a:moveTo>
                  <a:lnTo>
                    <a:pt x="404" y="35"/>
                  </a:lnTo>
                  <a:lnTo>
                    <a:pt x="270" y="68"/>
                  </a:lnTo>
                  <a:lnTo>
                    <a:pt x="169" y="136"/>
                  </a:lnTo>
                  <a:lnTo>
                    <a:pt x="101" y="237"/>
                  </a:lnTo>
                  <a:lnTo>
                    <a:pt x="34" y="338"/>
                  </a:lnTo>
                  <a:lnTo>
                    <a:pt x="0" y="472"/>
                  </a:lnTo>
                  <a:lnTo>
                    <a:pt x="0" y="607"/>
                  </a:lnTo>
                  <a:lnTo>
                    <a:pt x="68" y="674"/>
                  </a:lnTo>
                  <a:lnTo>
                    <a:pt x="101" y="775"/>
                  </a:lnTo>
                  <a:lnTo>
                    <a:pt x="202" y="843"/>
                  </a:lnTo>
                  <a:lnTo>
                    <a:pt x="303" y="910"/>
                  </a:lnTo>
                  <a:lnTo>
                    <a:pt x="404" y="944"/>
                  </a:lnTo>
                  <a:lnTo>
                    <a:pt x="505" y="910"/>
                  </a:lnTo>
                  <a:lnTo>
                    <a:pt x="606" y="876"/>
                  </a:lnTo>
                  <a:lnTo>
                    <a:pt x="606" y="944"/>
                  </a:lnTo>
                  <a:lnTo>
                    <a:pt x="640" y="977"/>
                  </a:lnTo>
                  <a:lnTo>
                    <a:pt x="674" y="977"/>
                  </a:lnTo>
                  <a:lnTo>
                    <a:pt x="707" y="944"/>
                  </a:lnTo>
                  <a:lnTo>
                    <a:pt x="707" y="910"/>
                  </a:lnTo>
                  <a:lnTo>
                    <a:pt x="707" y="809"/>
                  </a:lnTo>
                  <a:lnTo>
                    <a:pt x="707" y="641"/>
                  </a:lnTo>
                  <a:lnTo>
                    <a:pt x="707" y="607"/>
                  </a:lnTo>
                  <a:lnTo>
                    <a:pt x="943" y="607"/>
                  </a:lnTo>
                  <a:lnTo>
                    <a:pt x="1010" y="573"/>
                  </a:lnTo>
                  <a:lnTo>
                    <a:pt x="1010" y="506"/>
                  </a:lnTo>
                  <a:lnTo>
                    <a:pt x="1010" y="439"/>
                  </a:lnTo>
                  <a:lnTo>
                    <a:pt x="943" y="405"/>
                  </a:lnTo>
                  <a:lnTo>
                    <a:pt x="539" y="405"/>
                  </a:lnTo>
                  <a:lnTo>
                    <a:pt x="438" y="472"/>
                  </a:lnTo>
                  <a:lnTo>
                    <a:pt x="438" y="506"/>
                  </a:lnTo>
                  <a:lnTo>
                    <a:pt x="438" y="540"/>
                  </a:lnTo>
                  <a:lnTo>
                    <a:pt x="606" y="607"/>
                  </a:lnTo>
                  <a:lnTo>
                    <a:pt x="606" y="641"/>
                  </a:lnTo>
                  <a:lnTo>
                    <a:pt x="606" y="674"/>
                  </a:lnTo>
                  <a:lnTo>
                    <a:pt x="472" y="708"/>
                  </a:lnTo>
                  <a:lnTo>
                    <a:pt x="303" y="708"/>
                  </a:lnTo>
                  <a:lnTo>
                    <a:pt x="236" y="641"/>
                  </a:lnTo>
                  <a:lnTo>
                    <a:pt x="202" y="573"/>
                  </a:lnTo>
                  <a:lnTo>
                    <a:pt x="202" y="439"/>
                  </a:lnTo>
                  <a:lnTo>
                    <a:pt x="236" y="371"/>
                  </a:lnTo>
                  <a:lnTo>
                    <a:pt x="270" y="270"/>
                  </a:lnTo>
                  <a:lnTo>
                    <a:pt x="371" y="237"/>
                  </a:lnTo>
                  <a:lnTo>
                    <a:pt x="573" y="169"/>
                  </a:lnTo>
                  <a:lnTo>
                    <a:pt x="741" y="136"/>
                  </a:lnTo>
                  <a:lnTo>
                    <a:pt x="775" y="136"/>
                  </a:lnTo>
                  <a:lnTo>
                    <a:pt x="775" y="102"/>
                  </a:lnTo>
                  <a:lnTo>
                    <a:pt x="640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3415881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3467729" y="4358124"/>
              <a:ext cx="23513" cy="36885"/>
            </a:xfrm>
            <a:custGeom>
              <a:avLst/>
              <a:gdLst/>
              <a:ahLst/>
              <a:cxnLst/>
              <a:rect l="l" t="t" r="r" b="b"/>
              <a:pathLst>
                <a:path w="473" h="742" extrusionOk="0">
                  <a:moveTo>
                    <a:pt x="338" y="1"/>
                  </a:moveTo>
                  <a:lnTo>
                    <a:pt x="169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35" y="203"/>
                  </a:lnTo>
                  <a:lnTo>
                    <a:pt x="270" y="203"/>
                  </a:lnTo>
                  <a:lnTo>
                    <a:pt x="237" y="405"/>
                  </a:lnTo>
                  <a:lnTo>
                    <a:pt x="136" y="573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37" y="741"/>
                  </a:lnTo>
                  <a:lnTo>
                    <a:pt x="304" y="674"/>
                  </a:lnTo>
                  <a:lnTo>
                    <a:pt x="405" y="539"/>
                  </a:lnTo>
                  <a:lnTo>
                    <a:pt x="439" y="405"/>
                  </a:lnTo>
                  <a:lnTo>
                    <a:pt x="472" y="236"/>
                  </a:lnTo>
                  <a:lnTo>
                    <a:pt x="439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3402459" y="4476981"/>
              <a:ext cx="31864" cy="36835"/>
            </a:xfrm>
            <a:custGeom>
              <a:avLst/>
              <a:gdLst/>
              <a:ahLst/>
              <a:cxnLst/>
              <a:rect l="l" t="t" r="r" b="b"/>
              <a:pathLst>
                <a:path w="641" h="741" extrusionOk="0">
                  <a:moveTo>
                    <a:pt x="35" y="0"/>
                  </a:moveTo>
                  <a:lnTo>
                    <a:pt x="35" y="34"/>
                  </a:lnTo>
                  <a:lnTo>
                    <a:pt x="1" y="67"/>
                  </a:lnTo>
                  <a:lnTo>
                    <a:pt x="35" y="168"/>
                  </a:lnTo>
                  <a:lnTo>
                    <a:pt x="136" y="303"/>
                  </a:lnTo>
                  <a:lnTo>
                    <a:pt x="203" y="337"/>
                  </a:lnTo>
                  <a:lnTo>
                    <a:pt x="35" y="572"/>
                  </a:lnTo>
                  <a:lnTo>
                    <a:pt x="1" y="606"/>
                  </a:lnTo>
                  <a:lnTo>
                    <a:pt x="1" y="673"/>
                  </a:lnTo>
                  <a:lnTo>
                    <a:pt x="68" y="707"/>
                  </a:lnTo>
                  <a:lnTo>
                    <a:pt x="136" y="741"/>
                  </a:lnTo>
                  <a:lnTo>
                    <a:pt x="169" y="707"/>
                  </a:lnTo>
                  <a:lnTo>
                    <a:pt x="203" y="673"/>
                  </a:lnTo>
                  <a:lnTo>
                    <a:pt x="405" y="404"/>
                  </a:lnTo>
                  <a:lnTo>
                    <a:pt x="439" y="404"/>
                  </a:lnTo>
                  <a:lnTo>
                    <a:pt x="472" y="370"/>
                  </a:lnTo>
                  <a:lnTo>
                    <a:pt x="472" y="337"/>
                  </a:lnTo>
                  <a:lnTo>
                    <a:pt x="472" y="269"/>
                  </a:lnTo>
                  <a:lnTo>
                    <a:pt x="641" y="34"/>
                  </a:lnTo>
                  <a:lnTo>
                    <a:pt x="641" y="0"/>
                  </a:lnTo>
                  <a:lnTo>
                    <a:pt x="607" y="0"/>
                  </a:lnTo>
                  <a:lnTo>
                    <a:pt x="439" y="101"/>
                  </a:lnTo>
                  <a:lnTo>
                    <a:pt x="304" y="202"/>
                  </a:lnTo>
                  <a:lnTo>
                    <a:pt x="237" y="168"/>
                  </a:lnTo>
                  <a:lnTo>
                    <a:pt x="169" y="101"/>
                  </a:lnTo>
                  <a:lnTo>
                    <a:pt x="102" y="3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3325508" y="4358124"/>
              <a:ext cx="28484" cy="36885"/>
            </a:xfrm>
            <a:custGeom>
              <a:avLst/>
              <a:gdLst/>
              <a:ahLst/>
              <a:cxnLst/>
              <a:rect l="l" t="t" r="r" b="b"/>
              <a:pathLst>
                <a:path w="573" h="742" extrusionOk="0">
                  <a:moveTo>
                    <a:pt x="370" y="1"/>
                  </a:moveTo>
                  <a:lnTo>
                    <a:pt x="269" y="34"/>
                  </a:lnTo>
                  <a:lnTo>
                    <a:pt x="202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0" y="539"/>
                  </a:lnTo>
                  <a:lnTo>
                    <a:pt x="101" y="674"/>
                  </a:lnTo>
                  <a:lnTo>
                    <a:pt x="236" y="741"/>
                  </a:lnTo>
                  <a:lnTo>
                    <a:pt x="337" y="741"/>
                  </a:lnTo>
                  <a:lnTo>
                    <a:pt x="438" y="708"/>
                  </a:lnTo>
                  <a:lnTo>
                    <a:pt x="572" y="573"/>
                  </a:lnTo>
                  <a:lnTo>
                    <a:pt x="572" y="506"/>
                  </a:lnTo>
                  <a:lnTo>
                    <a:pt x="572" y="472"/>
                  </a:lnTo>
                  <a:lnTo>
                    <a:pt x="539" y="405"/>
                  </a:lnTo>
                  <a:lnTo>
                    <a:pt x="135" y="405"/>
                  </a:lnTo>
                  <a:lnTo>
                    <a:pt x="168" y="304"/>
                  </a:lnTo>
                  <a:lnTo>
                    <a:pt x="236" y="203"/>
                  </a:lnTo>
                  <a:lnTo>
                    <a:pt x="303" y="135"/>
                  </a:lnTo>
                  <a:lnTo>
                    <a:pt x="370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3307066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40" y="1"/>
                  </a:moveTo>
                  <a:lnTo>
                    <a:pt x="371" y="34"/>
                  </a:lnTo>
                  <a:lnTo>
                    <a:pt x="102" y="102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405"/>
                  </a:lnTo>
                  <a:lnTo>
                    <a:pt x="1" y="775"/>
                  </a:lnTo>
                  <a:lnTo>
                    <a:pt x="34" y="1482"/>
                  </a:lnTo>
                  <a:lnTo>
                    <a:pt x="34" y="1550"/>
                  </a:lnTo>
                  <a:lnTo>
                    <a:pt x="68" y="1617"/>
                  </a:lnTo>
                  <a:lnTo>
                    <a:pt x="102" y="1651"/>
                  </a:lnTo>
                  <a:lnTo>
                    <a:pt x="169" y="1684"/>
                  </a:lnTo>
                  <a:lnTo>
                    <a:pt x="236" y="1651"/>
                  </a:lnTo>
                  <a:lnTo>
                    <a:pt x="270" y="1617"/>
                  </a:lnTo>
                  <a:lnTo>
                    <a:pt x="270" y="1583"/>
                  </a:lnTo>
                  <a:lnTo>
                    <a:pt x="775" y="1617"/>
                  </a:lnTo>
                  <a:lnTo>
                    <a:pt x="1853" y="1617"/>
                  </a:lnTo>
                  <a:lnTo>
                    <a:pt x="2122" y="1583"/>
                  </a:lnTo>
                  <a:lnTo>
                    <a:pt x="2358" y="1516"/>
                  </a:lnTo>
                  <a:lnTo>
                    <a:pt x="2088" y="1449"/>
                  </a:lnTo>
                  <a:lnTo>
                    <a:pt x="1853" y="1415"/>
                  </a:lnTo>
                  <a:lnTo>
                    <a:pt x="203" y="1415"/>
                  </a:lnTo>
                  <a:lnTo>
                    <a:pt x="203" y="809"/>
                  </a:lnTo>
                  <a:lnTo>
                    <a:pt x="169" y="472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371" y="237"/>
                  </a:lnTo>
                  <a:lnTo>
                    <a:pt x="674" y="237"/>
                  </a:lnTo>
                  <a:lnTo>
                    <a:pt x="1213" y="203"/>
                  </a:lnTo>
                  <a:lnTo>
                    <a:pt x="1853" y="203"/>
                  </a:lnTo>
                  <a:lnTo>
                    <a:pt x="2492" y="169"/>
                  </a:lnTo>
                  <a:lnTo>
                    <a:pt x="2492" y="843"/>
                  </a:lnTo>
                  <a:lnTo>
                    <a:pt x="2526" y="1550"/>
                  </a:lnTo>
                  <a:lnTo>
                    <a:pt x="2560" y="1617"/>
                  </a:lnTo>
                  <a:lnTo>
                    <a:pt x="2627" y="1651"/>
                  </a:lnTo>
                  <a:lnTo>
                    <a:pt x="2694" y="1617"/>
                  </a:lnTo>
                  <a:lnTo>
                    <a:pt x="2728" y="1550"/>
                  </a:lnTo>
                  <a:lnTo>
                    <a:pt x="2694" y="809"/>
                  </a:lnTo>
                  <a:lnTo>
                    <a:pt x="2694" y="439"/>
                  </a:lnTo>
                  <a:lnTo>
                    <a:pt x="2661" y="68"/>
                  </a:lnTo>
                  <a:lnTo>
                    <a:pt x="2627" y="1"/>
                  </a:lnTo>
                  <a:lnTo>
                    <a:pt x="2560" y="1"/>
                  </a:lnTo>
                  <a:lnTo>
                    <a:pt x="2526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3521316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3451026" y="4190751"/>
              <a:ext cx="137249" cy="93803"/>
            </a:xfrm>
            <a:custGeom>
              <a:avLst/>
              <a:gdLst/>
              <a:ahLst/>
              <a:cxnLst/>
              <a:rect l="l" t="t" r="r" b="b"/>
              <a:pathLst>
                <a:path w="2761" h="1887" extrusionOk="0">
                  <a:moveTo>
                    <a:pt x="1381" y="1"/>
                  </a:moveTo>
                  <a:lnTo>
                    <a:pt x="707" y="34"/>
                  </a:lnTo>
                  <a:lnTo>
                    <a:pt x="404" y="68"/>
                  </a:lnTo>
                  <a:lnTo>
                    <a:pt x="68" y="135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68" y="607"/>
                  </a:lnTo>
                  <a:lnTo>
                    <a:pt x="68" y="876"/>
                  </a:lnTo>
                  <a:lnTo>
                    <a:pt x="34" y="1718"/>
                  </a:lnTo>
                  <a:lnTo>
                    <a:pt x="34" y="1752"/>
                  </a:lnTo>
                  <a:lnTo>
                    <a:pt x="68" y="1785"/>
                  </a:lnTo>
                  <a:lnTo>
                    <a:pt x="169" y="1785"/>
                  </a:lnTo>
                  <a:lnTo>
                    <a:pt x="505" y="1853"/>
                  </a:lnTo>
                  <a:lnTo>
                    <a:pt x="842" y="1886"/>
                  </a:lnTo>
                  <a:lnTo>
                    <a:pt x="1179" y="1853"/>
                  </a:lnTo>
                  <a:lnTo>
                    <a:pt x="1515" y="1819"/>
                  </a:lnTo>
                  <a:lnTo>
                    <a:pt x="2020" y="1785"/>
                  </a:lnTo>
                  <a:lnTo>
                    <a:pt x="2256" y="1752"/>
                  </a:lnTo>
                  <a:lnTo>
                    <a:pt x="2492" y="1651"/>
                  </a:lnTo>
                  <a:lnTo>
                    <a:pt x="2222" y="1583"/>
                  </a:lnTo>
                  <a:lnTo>
                    <a:pt x="1919" y="1583"/>
                  </a:lnTo>
                  <a:lnTo>
                    <a:pt x="1347" y="1651"/>
                  </a:lnTo>
                  <a:lnTo>
                    <a:pt x="505" y="1651"/>
                  </a:lnTo>
                  <a:lnTo>
                    <a:pt x="236" y="1684"/>
                  </a:lnTo>
                  <a:lnTo>
                    <a:pt x="236" y="1213"/>
                  </a:lnTo>
                  <a:lnTo>
                    <a:pt x="236" y="775"/>
                  </a:lnTo>
                  <a:lnTo>
                    <a:pt x="236" y="540"/>
                  </a:lnTo>
                  <a:lnTo>
                    <a:pt x="202" y="338"/>
                  </a:lnTo>
                  <a:lnTo>
                    <a:pt x="505" y="304"/>
                  </a:lnTo>
                  <a:lnTo>
                    <a:pt x="808" y="270"/>
                  </a:lnTo>
                  <a:lnTo>
                    <a:pt x="1414" y="270"/>
                  </a:lnTo>
                  <a:lnTo>
                    <a:pt x="2054" y="304"/>
                  </a:lnTo>
                  <a:lnTo>
                    <a:pt x="2357" y="270"/>
                  </a:lnTo>
                  <a:lnTo>
                    <a:pt x="2660" y="237"/>
                  </a:lnTo>
                  <a:lnTo>
                    <a:pt x="2593" y="573"/>
                  </a:lnTo>
                  <a:lnTo>
                    <a:pt x="2593" y="876"/>
                  </a:lnTo>
                  <a:lnTo>
                    <a:pt x="2525" y="1280"/>
                  </a:lnTo>
                  <a:lnTo>
                    <a:pt x="2525" y="1651"/>
                  </a:lnTo>
                  <a:lnTo>
                    <a:pt x="2559" y="1718"/>
                  </a:lnTo>
                  <a:lnTo>
                    <a:pt x="2660" y="1718"/>
                  </a:lnTo>
                  <a:lnTo>
                    <a:pt x="2694" y="1684"/>
                  </a:lnTo>
                  <a:lnTo>
                    <a:pt x="2727" y="1348"/>
                  </a:lnTo>
                  <a:lnTo>
                    <a:pt x="2727" y="1011"/>
                  </a:lnTo>
                  <a:lnTo>
                    <a:pt x="2761" y="607"/>
                  </a:lnTo>
                  <a:lnTo>
                    <a:pt x="2761" y="237"/>
                  </a:lnTo>
                  <a:lnTo>
                    <a:pt x="2727" y="169"/>
                  </a:lnTo>
                  <a:lnTo>
                    <a:pt x="2660" y="203"/>
                  </a:lnTo>
                  <a:lnTo>
                    <a:pt x="2357" y="102"/>
                  </a:lnTo>
                  <a:lnTo>
                    <a:pt x="2054" y="68"/>
                  </a:lnTo>
                  <a:lnTo>
                    <a:pt x="1717" y="3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3616710" y="4358124"/>
              <a:ext cx="23463" cy="40215"/>
            </a:xfrm>
            <a:custGeom>
              <a:avLst/>
              <a:gdLst/>
              <a:ahLst/>
              <a:cxnLst/>
              <a:rect l="l" t="t" r="r" b="b"/>
              <a:pathLst>
                <a:path w="472" h="809" extrusionOk="0">
                  <a:moveTo>
                    <a:pt x="303" y="203"/>
                  </a:moveTo>
                  <a:lnTo>
                    <a:pt x="303" y="304"/>
                  </a:lnTo>
                  <a:lnTo>
                    <a:pt x="270" y="405"/>
                  </a:lnTo>
                  <a:lnTo>
                    <a:pt x="202" y="337"/>
                  </a:lnTo>
                  <a:lnTo>
                    <a:pt x="169" y="270"/>
                  </a:lnTo>
                  <a:lnTo>
                    <a:pt x="169" y="203"/>
                  </a:lnTo>
                  <a:close/>
                  <a:moveTo>
                    <a:pt x="169" y="1"/>
                  </a:moveTo>
                  <a:lnTo>
                    <a:pt x="68" y="68"/>
                  </a:lnTo>
                  <a:lnTo>
                    <a:pt x="0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34" y="573"/>
                  </a:lnTo>
                  <a:lnTo>
                    <a:pt x="0" y="640"/>
                  </a:lnTo>
                  <a:lnTo>
                    <a:pt x="0" y="674"/>
                  </a:lnTo>
                  <a:lnTo>
                    <a:pt x="68" y="775"/>
                  </a:lnTo>
                  <a:lnTo>
                    <a:pt x="169" y="809"/>
                  </a:lnTo>
                  <a:lnTo>
                    <a:pt x="270" y="809"/>
                  </a:lnTo>
                  <a:lnTo>
                    <a:pt x="337" y="775"/>
                  </a:lnTo>
                  <a:lnTo>
                    <a:pt x="404" y="741"/>
                  </a:lnTo>
                  <a:lnTo>
                    <a:pt x="472" y="674"/>
                  </a:lnTo>
                  <a:lnTo>
                    <a:pt x="472" y="607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72" y="438"/>
                  </a:lnTo>
                  <a:lnTo>
                    <a:pt x="404" y="371"/>
                  </a:lnTo>
                  <a:lnTo>
                    <a:pt x="472" y="304"/>
                  </a:lnTo>
                  <a:lnTo>
                    <a:pt x="472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3686999" y="4476981"/>
              <a:ext cx="11781" cy="35195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35" y="0"/>
                  </a:moveTo>
                  <a:lnTo>
                    <a:pt x="101" y="34"/>
                  </a:lnTo>
                  <a:lnTo>
                    <a:pt x="34" y="168"/>
                  </a:lnTo>
                  <a:lnTo>
                    <a:pt x="0" y="337"/>
                  </a:lnTo>
                  <a:lnTo>
                    <a:pt x="0" y="505"/>
                  </a:lnTo>
                  <a:lnTo>
                    <a:pt x="34" y="640"/>
                  </a:lnTo>
                  <a:lnTo>
                    <a:pt x="34" y="707"/>
                  </a:lnTo>
                  <a:lnTo>
                    <a:pt x="169" y="707"/>
                  </a:lnTo>
                  <a:lnTo>
                    <a:pt x="202" y="673"/>
                  </a:lnTo>
                  <a:lnTo>
                    <a:pt x="236" y="606"/>
                  </a:lnTo>
                  <a:lnTo>
                    <a:pt x="236" y="337"/>
                  </a:lnTo>
                  <a:lnTo>
                    <a:pt x="236" y="67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3757289" y="4356434"/>
              <a:ext cx="31864" cy="35195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236" y="1"/>
                  </a:moveTo>
                  <a:lnTo>
                    <a:pt x="135" y="68"/>
                  </a:lnTo>
                  <a:lnTo>
                    <a:pt x="68" y="136"/>
                  </a:lnTo>
                  <a:lnTo>
                    <a:pt x="0" y="203"/>
                  </a:lnTo>
                  <a:lnTo>
                    <a:pt x="0" y="304"/>
                  </a:lnTo>
                  <a:lnTo>
                    <a:pt x="34" y="371"/>
                  </a:lnTo>
                  <a:lnTo>
                    <a:pt x="101" y="405"/>
                  </a:lnTo>
                  <a:lnTo>
                    <a:pt x="202" y="439"/>
                  </a:lnTo>
                  <a:lnTo>
                    <a:pt x="337" y="472"/>
                  </a:lnTo>
                  <a:lnTo>
                    <a:pt x="438" y="439"/>
                  </a:lnTo>
                  <a:lnTo>
                    <a:pt x="438" y="540"/>
                  </a:lnTo>
                  <a:lnTo>
                    <a:pt x="438" y="607"/>
                  </a:lnTo>
                  <a:lnTo>
                    <a:pt x="438" y="708"/>
                  </a:lnTo>
                  <a:lnTo>
                    <a:pt x="505" y="708"/>
                  </a:lnTo>
                  <a:lnTo>
                    <a:pt x="573" y="641"/>
                  </a:lnTo>
                  <a:lnTo>
                    <a:pt x="606" y="540"/>
                  </a:lnTo>
                  <a:lnTo>
                    <a:pt x="640" y="304"/>
                  </a:lnTo>
                  <a:lnTo>
                    <a:pt x="640" y="270"/>
                  </a:lnTo>
                  <a:lnTo>
                    <a:pt x="573" y="203"/>
                  </a:lnTo>
                  <a:lnTo>
                    <a:pt x="505" y="237"/>
                  </a:lnTo>
                  <a:lnTo>
                    <a:pt x="371" y="304"/>
                  </a:lnTo>
                  <a:lnTo>
                    <a:pt x="236" y="304"/>
                  </a:lnTo>
                  <a:lnTo>
                    <a:pt x="169" y="270"/>
                  </a:lnTo>
                  <a:lnTo>
                    <a:pt x="202" y="203"/>
                  </a:lnTo>
                  <a:lnTo>
                    <a:pt x="236" y="169"/>
                  </a:lnTo>
                  <a:lnTo>
                    <a:pt x="539" y="169"/>
                  </a:lnTo>
                  <a:lnTo>
                    <a:pt x="539" y="203"/>
                  </a:lnTo>
                  <a:lnTo>
                    <a:pt x="606" y="203"/>
                  </a:lnTo>
                  <a:lnTo>
                    <a:pt x="640" y="169"/>
                  </a:lnTo>
                  <a:lnTo>
                    <a:pt x="573" y="102"/>
                  </a:lnTo>
                  <a:lnTo>
                    <a:pt x="505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3569833" y="428952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3024216" y="4714595"/>
              <a:ext cx="15112" cy="120596"/>
            </a:xfrm>
            <a:custGeom>
              <a:avLst/>
              <a:gdLst/>
              <a:ahLst/>
              <a:cxnLst/>
              <a:rect l="l" t="t" r="r" b="b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2"/>
                  </a:lnTo>
                  <a:lnTo>
                    <a:pt x="68" y="2055"/>
                  </a:lnTo>
                  <a:lnTo>
                    <a:pt x="136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3636792" y="442841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3350612" y="4749740"/>
              <a:ext cx="38525" cy="45236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606" y="169"/>
                  </a:moveTo>
                  <a:lnTo>
                    <a:pt x="606" y="237"/>
                  </a:lnTo>
                  <a:lnTo>
                    <a:pt x="539" y="304"/>
                  </a:lnTo>
                  <a:lnTo>
                    <a:pt x="404" y="338"/>
                  </a:lnTo>
                  <a:lnTo>
                    <a:pt x="303" y="371"/>
                  </a:lnTo>
                  <a:lnTo>
                    <a:pt x="236" y="169"/>
                  </a:lnTo>
                  <a:close/>
                  <a:moveTo>
                    <a:pt x="505" y="506"/>
                  </a:moveTo>
                  <a:lnTo>
                    <a:pt x="572" y="540"/>
                  </a:lnTo>
                  <a:lnTo>
                    <a:pt x="606" y="573"/>
                  </a:lnTo>
                  <a:lnTo>
                    <a:pt x="539" y="674"/>
                  </a:lnTo>
                  <a:lnTo>
                    <a:pt x="505" y="708"/>
                  </a:lnTo>
                  <a:lnTo>
                    <a:pt x="438" y="742"/>
                  </a:lnTo>
                  <a:lnTo>
                    <a:pt x="303" y="708"/>
                  </a:lnTo>
                  <a:lnTo>
                    <a:pt x="303" y="540"/>
                  </a:lnTo>
                  <a:lnTo>
                    <a:pt x="337" y="540"/>
                  </a:lnTo>
                  <a:lnTo>
                    <a:pt x="505" y="506"/>
                  </a:lnTo>
                  <a:close/>
                  <a:moveTo>
                    <a:pt x="505" y="1"/>
                  </a:moveTo>
                  <a:lnTo>
                    <a:pt x="303" y="68"/>
                  </a:lnTo>
                  <a:lnTo>
                    <a:pt x="135" y="136"/>
                  </a:lnTo>
                  <a:lnTo>
                    <a:pt x="101" y="169"/>
                  </a:lnTo>
                  <a:lnTo>
                    <a:pt x="135" y="506"/>
                  </a:lnTo>
                  <a:lnTo>
                    <a:pt x="135" y="674"/>
                  </a:lnTo>
                  <a:lnTo>
                    <a:pt x="34" y="674"/>
                  </a:lnTo>
                  <a:lnTo>
                    <a:pt x="0" y="742"/>
                  </a:lnTo>
                  <a:lnTo>
                    <a:pt x="0" y="809"/>
                  </a:lnTo>
                  <a:lnTo>
                    <a:pt x="67" y="876"/>
                  </a:lnTo>
                  <a:lnTo>
                    <a:pt x="269" y="910"/>
                  </a:lnTo>
                  <a:lnTo>
                    <a:pt x="505" y="910"/>
                  </a:lnTo>
                  <a:lnTo>
                    <a:pt x="572" y="876"/>
                  </a:lnTo>
                  <a:lnTo>
                    <a:pt x="673" y="843"/>
                  </a:lnTo>
                  <a:lnTo>
                    <a:pt x="741" y="742"/>
                  </a:lnTo>
                  <a:lnTo>
                    <a:pt x="775" y="641"/>
                  </a:lnTo>
                  <a:lnTo>
                    <a:pt x="775" y="506"/>
                  </a:lnTo>
                  <a:lnTo>
                    <a:pt x="741" y="439"/>
                  </a:lnTo>
                  <a:lnTo>
                    <a:pt x="707" y="405"/>
                  </a:lnTo>
                  <a:lnTo>
                    <a:pt x="775" y="304"/>
                  </a:lnTo>
                  <a:lnTo>
                    <a:pt x="775" y="169"/>
                  </a:lnTo>
                  <a:lnTo>
                    <a:pt x="741" y="68"/>
                  </a:lnTo>
                  <a:lnTo>
                    <a:pt x="707" y="35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3702062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135" y="1"/>
                  </a:moveTo>
                  <a:lnTo>
                    <a:pt x="101" y="34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0" y="1751"/>
                  </a:lnTo>
                  <a:lnTo>
                    <a:pt x="34" y="2054"/>
                  </a:lnTo>
                  <a:lnTo>
                    <a:pt x="101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2" y="102"/>
                  </a:lnTo>
                  <a:lnTo>
                    <a:pt x="202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3310446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3166486" y="470957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3216693" y="4751430"/>
              <a:ext cx="36885" cy="33505"/>
            </a:xfrm>
            <a:custGeom>
              <a:avLst/>
              <a:gdLst/>
              <a:ahLst/>
              <a:cxnLst/>
              <a:rect l="l" t="t" r="r" b="b"/>
              <a:pathLst>
                <a:path w="742" h="674" extrusionOk="0">
                  <a:moveTo>
                    <a:pt x="68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337"/>
                  </a:lnTo>
                  <a:lnTo>
                    <a:pt x="102" y="438"/>
                  </a:lnTo>
                  <a:lnTo>
                    <a:pt x="169" y="573"/>
                  </a:lnTo>
                  <a:lnTo>
                    <a:pt x="270" y="674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506" y="506"/>
                  </a:lnTo>
                  <a:lnTo>
                    <a:pt x="607" y="371"/>
                  </a:lnTo>
                  <a:lnTo>
                    <a:pt x="708" y="270"/>
                  </a:lnTo>
                  <a:lnTo>
                    <a:pt x="741" y="203"/>
                  </a:lnTo>
                  <a:lnTo>
                    <a:pt x="741" y="135"/>
                  </a:lnTo>
                  <a:lnTo>
                    <a:pt x="741" y="102"/>
                  </a:lnTo>
                  <a:lnTo>
                    <a:pt x="708" y="68"/>
                  </a:lnTo>
                  <a:lnTo>
                    <a:pt x="640" y="68"/>
                  </a:lnTo>
                  <a:lnTo>
                    <a:pt x="573" y="102"/>
                  </a:lnTo>
                  <a:lnTo>
                    <a:pt x="472" y="169"/>
                  </a:lnTo>
                  <a:lnTo>
                    <a:pt x="405" y="270"/>
                  </a:lnTo>
                  <a:lnTo>
                    <a:pt x="304" y="405"/>
                  </a:lnTo>
                  <a:lnTo>
                    <a:pt x="236" y="236"/>
                  </a:lnTo>
                  <a:lnTo>
                    <a:pt x="203" y="68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3745558" y="4851844"/>
              <a:ext cx="138989" cy="16802"/>
            </a:xfrm>
            <a:custGeom>
              <a:avLst/>
              <a:gdLst/>
              <a:ahLst/>
              <a:cxnLst/>
              <a:rect l="l" t="t" r="r" b="b"/>
              <a:pathLst>
                <a:path w="2796" h="338" extrusionOk="0">
                  <a:moveTo>
                    <a:pt x="337" y="1"/>
                  </a:moveTo>
                  <a:lnTo>
                    <a:pt x="169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35" y="203"/>
                  </a:lnTo>
                  <a:lnTo>
                    <a:pt x="304" y="236"/>
                  </a:lnTo>
                  <a:lnTo>
                    <a:pt x="607" y="270"/>
                  </a:lnTo>
                  <a:lnTo>
                    <a:pt x="1247" y="270"/>
                  </a:lnTo>
                  <a:lnTo>
                    <a:pt x="2021" y="337"/>
                  </a:lnTo>
                  <a:lnTo>
                    <a:pt x="2391" y="337"/>
                  </a:lnTo>
                  <a:lnTo>
                    <a:pt x="2762" y="270"/>
                  </a:lnTo>
                  <a:lnTo>
                    <a:pt x="2795" y="236"/>
                  </a:lnTo>
                  <a:lnTo>
                    <a:pt x="2762" y="169"/>
                  </a:lnTo>
                  <a:lnTo>
                    <a:pt x="2459" y="102"/>
                  </a:lnTo>
                  <a:lnTo>
                    <a:pt x="2122" y="68"/>
                  </a:lnTo>
                  <a:lnTo>
                    <a:pt x="1449" y="6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4061912" y="457401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3235136" y="4570684"/>
              <a:ext cx="115526" cy="123877"/>
            </a:xfrm>
            <a:custGeom>
              <a:avLst/>
              <a:gdLst/>
              <a:ahLst/>
              <a:cxnLst/>
              <a:rect l="l" t="t" r="r" b="b"/>
              <a:pathLst>
                <a:path w="2324" h="2492" extrusionOk="0">
                  <a:moveTo>
                    <a:pt x="1852" y="0"/>
                  </a:moveTo>
                  <a:lnTo>
                    <a:pt x="1380" y="34"/>
                  </a:lnTo>
                  <a:lnTo>
                    <a:pt x="135" y="34"/>
                  </a:lnTo>
                  <a:lnTo>
                    <a:pt x="67" y="68"/>
                  </a:lnTo>
                  <a:lnTo>
                    <a:pt x="34" y="135"/>
                  </a:lnTo>
                  <a:lnTo>
                    <a:pt x="34" y="202"/>
                  </a:lnTo>
                  <a:lnTo>
                    <a:pt x="67" y="236"/>
                  </a:lnTo>
                  <a:lnTo>
                    <a:pt x="34" y="472"/>
                  </a:lnTo>
                  <a:lnTo>
                    <a:pt x="34" y="708"/>
                  </a:lnTo>
                  <a:lnTo>
                    <a:pt x="34" y="1145"/>
                  </a:lnTo>
                  <a:lnTo>
                    <a:pt x="0" y="1718"/>
                  </a:lnTo>
                  <a:lnTo>
                    <a:pt x="34" y="2021"/>
                  </a:lnTo>
                  <a:lnTo>
                    <a:pt x="34" y="2290"/>
                  </a:lnTo>
                  <a:lnTo>
                    <a:pt x="34" y="2357"/>
                  </a:lnTo>
                  <a:lnTo>
                    <a:pt x="34" y="2425"/>
                  </a:lnTo>
                  <a:lnTo>
                    <a:pt x="67" y="2492"/>
                  </a:lnTo>
                  <a:lnTo>
                    <a:pt x="1818" y="2492"/>
                  </a:lnTo>
                  <a:lnTo>
                    <a:pt x="2020" y="2458"/>
                  </a:lnTo>
                  <a:lnTo>
                    <a:pt x="2121" y="2391"/>
                  </a:lnTo>
                  <a:lnTo>
                    <a:pt x="2188" y="2324"/>
                  </a:lnTo>
                  <a:lnTo>
                    <a:pt x="2121" y="2256"/>
                  </a:lnTo>
                  <a:lnTo>
                    <a:pt x="2020" y="2223"/>
                  </a:lnTo>
                  <a:lnTo>
                    <a:pt x="1818" y="2189"/>
                  </a:lnTo>
                  <a:lnTo>
                    <a:pt x="1414" y="2223"/>
                  </a:lnTo>
                  <a:lnTo>
                    <a:pt x="236" y="2256"/>
                  </a:lnTo>
                  <a:lnTo>
                    <a:pt x="269" y="1987"/>
                  </a:lnTo>
                  <a:lnTo>
                    <a:pt x="269" y="1718"/>
                  </a:lnTo>
                  <a:lnTo>
                    <a:pt x="269" y="1145"/>
                  </a:lnTo>
                  <a:lnTo>
                    <a:pt x="269" y="708"/>
                  </a:lnTo>
                  <a:lnTo>
                    <a:pt x="269" y="472"/>
                  </a:lnTo>
                  <a:lnTo>
                    <a:pt x="236" y="270"/>
                  </a:lnTo>
                  <a:lnTo>
                    <a:pt x="1953" y="270"/>
                  </a:lnTo>
                  <a:lnTo>
                    <a:pt x="2155" y="202"/>
                  </a:lnTo>
                  <a:lnTo>
                    <a:pt x="2222" y="169"/>
                  </a:lnTo>
                  <a:lnTo>
                    <a:pt x="2323" y="101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0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3988242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7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8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59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8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3845972" y="4286144"/>
              <a:ext cx="125567" cy="135659"/>
            </a:xfrm>
            <a:custGeom>
              <a:avLst/>
              <a:gdLst/>
              <a:ahLst/>
              <a:cxnLst/>
              <a:rect l="l" t="t" r="r" b="b"/>
              <a:pathLst>
                <a:path w="2526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3064382" y="443343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1"/>
                  </a:lnTo>
                  <a:lnTo>
                    <a:pt x="68" y="2054"/>
                  </a:lnTo>
                  <a:lnTo>
                    <a:pt x="136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3206652" y="442841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3089485" y="456899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3251838" y="4476981"/>
              <a:ext cx="43596" cy="35195"/>
            </a:xfrm>
            <a:custGeom>
              <a:avLst/>
              <a:gdLst/>
              <a:ahLst/>
              <a:cxnLst/>
              <a:rect l="l" t="t" r="r" b="b"/>
              <a:pathLst>
                <a:path w="877" h="708" extrusionOk="0">
                  <a:moveTo>
                    <a:pt x="34" y="0"/>
                  </a:moveTo>
                  <a:lnTo>
                    <a:pt x="1" y="34"/>
                  </a:lnTo>
                  <a:lnTo>
                    <a:pt x="1" y="67"/>
                  </a:lnTo>
                  <a:lnTo>
                    <a:pt x="34" y="101"/>
                  </a:lnTo>
                  <a:lnTo>
                    <a:pt x="135" y="168"/>
                  </a:lnTo>
                  <a:lnTo>
                    <a:pt x="236" y="202"/>
                  </a:lnTo>
                  <a:lnTo>
                    <a:pt x="169" y="404"/>
                  </a:lnTo>
                  <a:lnTo>
                    <a:pt x="135" y="606"/>
                  </a:lnTo>
                  <a:lnTo>
                    <a:pt x="169" y="673"/>
                  </a:lnTo>
                  <a:lnTo>
                    <a:pt x="203" y="707"/>
                  </a:lnTo>
                  <a:lnTo>
                    <a:pt x="270" y="707"/>
                  </a:lnTo>
                  <a:lnTo>
                    <a:pt x="304" y="640"/>
                  </a:lnTo>
                  <a:lnTo>
                    <a:pt x="371" y="438"/>
                  </a:lnTo>
                  <a:lnTo>
                    <a:pt x="405" y="202"/>
                  </a:lnTo>
                  <a:lnTo>
                    <a:pt x="438" y="236"/>
                  </a:lnTo>
                  <a:lnTo>
                    <a:pt x="741" y="236"/>
                  </a:lnTo>
                  <a:lnTo>
                    <a:pt x="842" y="202"/>
                  </a:lnTo>
                  <a:lnTo>
                    <a:pt x="876" y="168"/>
                  </a:lnTo>
                  <a:lnTo>
                    <a:pt x="876" y="101"/>
                  </a:lnTo>
                  <a:lnTo>
                    <a:pt x="876" y="67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3034257" y="4711264"/>
              <a:ext cx="113886" cy="123927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237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6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3139692" y="4614181"/>
              <a:ext cx="36885" cy="53637"/>
            </a:xfrm>
            <a:custGeom>
              <a:avLst/>
              <a:gdLst/>
              <a:ahLst/>
              <a:cxnLst/>
              <a:rect l="l" t="t" r="r" b="b"/>
              <a:pathLst>
                <a:path w="742" h="1079" extrusionOk="0">
                  <a:moveTo>
                    <a:pt x="540" y="1"/>
                  </a:moveTo>
                  <a:lnTo>
                    <a:pt x="371" y="35"/>
                  </a:lnTo>
                  <a:lnTo>
                    <a:pt x="136" y="35"/>
                  </a:lnTo>
                  <a:lnTo>
                    <a:pt x="102" y="68"/>
                  </a:lnTo>
                  <a:lnTo>
                    <a:pt x="35" y="68"/>
                  </a:lnTo>
                  <a:lnTo>
                    <a:pt x="1" y="136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36" y="1011"/>
                  </a:lnTo>
                  <a:lnTo>
                    <a:pt x="169" y="1078"/>
                  </a:lnTo>
                  <a:lnTo>
                    <a:pt x="237" y="1078"/>
                  </a:lnTo>
                  <a:lnTo>
                    <a:pt x="304" y="1045"/>
                  </a:lnTo>
                  <a:lnTo>
                    <a:pt x="338" y="977"/>
                  </a:lnTo>
                  <a:lnTo>
                    <a:pt x="304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73" y="573"/>
                  </a:lnTo>
                  <a:lnTo>
                    <a:pt x="607" y="540"/>
                  </a:lnTo>
                  <a:lnTo>
                    <a:pt x="607" y="506"/>
                  </a:lnTo>
                  <a:lnTo>
                    <a:pt x="573" y="439"/>
                  </a:lnTo>
                  <a:lnTo>
                    <a:pt x="506" y="439"/>
                  </a:lnTo>
                  <a:lnTo>
                    <a:pt x="338" y="472"/>
                  </a:lnTo>
                  <a:lnTo>
                    <a:pt x="270" y="506"/>
                  </a:lnTo>
                  <a:lnTo>
                    <a:pt x="237" y="237"/>
                  </a:lnTo>
                  <a:lnTo>
                    <a:pt x="540" y="237"/>
                  </a:lnTo>
                  <a:lnTo>
                    <a:pt x="641" y="203"/>
                  </a:lnTo>
                  <a:lnTo>
                    <a:pt x="708" y="169"/>
                  </a:lnTo>
                  <a:lnTo>
                    <a:pt x="742" y="136"/>
                  </a:lnTo>
                  <a:lnTo>
                    <a:pt x="742" y="68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3271921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3072783" y="4754761"/>
              <a:ext cx="33505" cy="31864"/>
            </a:xfrm>
            <a:custGeom>
              <a:avLst/>
              <a:gdLst/>
              <a:ahLst/>
              <a:cxnLst/>
              <a:rect l="l" t="t" r="r" b="b"/>
              <a:pathLst>
                <a:path w="674" h="641" extrusionOk="0">
                  <a:moveTo>
                    <a:pt x="270" y="1"/>
                  </a:moveTo>
                  <a:lnTo>
                    <a:pt x="169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34" y="405"/>
                  </a:lnTo>
                  <a:lnTo>
                    <a:pt x="68" y="506"/>
                  </a:lnTo>
                  <a:lnTo>
                    <a:pt x="169" y="573"/>
                  </a:lnTo>
                  <a:lnTo>
                    <a:pt x="270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39" y="540"/>
                  </a:lnTo>
                  <a:lnTo>
                    <a:pt x="606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472" y="371"/>
                  </a:lnTo>
                  <a:lnTo>
                    <a:pt x="404" y="405"/>
                  </a:lnTo>
                  <a:lnTo>
                    <a:pt x="303" y="405"/>
                  </a:lnTo>
                  <a:lnTo>
                    <a:pt x="236" y="371"/>
                  </a:lnTo>
                  <a:lnTo>
                    <a:pt x="202" y="338"/>
                  </a:lnTo>
                  <a:lnTo>
                    <a:pt x="202" y="304"/>
                  </a:lnTo>
                  <a:lnTo>
                    <a:pt x="236" y="237"/>
                  </a:lnTo>
                  <a:lnTo>
                    <a:pt x="270" y="203"/>
                  </a:lnTo>
                  <a:lnTo>
                    <a:pt x="404" y="169"/>
                  </a:lnTo>
                  <a:lnTo>
                    <a:pt x="505" y="169"/>
                  </a:lnTo>
                  <a:lnTo>
                    <a:pt x="640" y="136"/>
                  </a:lnTo>
                  <a:lnTo>
                    <a:pt x="674" y="136"/>
                  </a:lnTo>
                  <a:lnTo>
                    <a:pt x="674" y="68"/>
                  </a:lnTo>
                  <a:lnTo>
                    <a:pt x="573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3074423" y="443010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3116279" y="4475291"/>
              <a:ext cx="28484" cy="43546"/>
            </a:xfrm>
            <a:custGeom>
              <a:avLst/>
              <a:gdLst/>
              <a:ahLst/>
              <a:cxnLst/>
              <a:rect l="l" t="t" r="r" b="b"/>
              <a:pathLst>
                <a:path w="573" h="876" extrusionOk="0">
                  <a:moveTo>
                    <a:pt x="371" y="169"/>
                  </a:moveTo>
                  <a:lnTo>
                    <a:pt x="337" y="303"/>
                  </a:lnTo>
                  <a:lnTo>
                    <a:pt x="270" y="371"/>
                  </a:lnTo>
                  <a:lnTo>
                    <a:pt x="203" y="404"/>
                  </a:lnTo>
                  <a:lnTo>
                    <a:pt x="169" y="438"/>
                  </a:lnTo>
                  <a:lnTo>
                    <a:pt x="169" y="337"/>
                  </a:lnTo>
                  <a:lnTo>
                    <a:pt x="203" y="270"/>
                  </a:lnTo>
                  <a:lnTo>
                    <a:pt x="236" y="236"/>
                  </a:lnTo>
                  <a:lnTo>
                    <a:pt x="304" y="169"/>
                  </a:lnTo>
                  <a:close/>
                  <a:moveTo>
                    <a:pt x="405" y="0"/>
                  </a:moveTo>
                  <a:lnTo>
                    <a:pt x="236" y="34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1" y="472"/>
                  </a:lnTo>
                  <a:lnTo>
                    <a:pt x="34" y="741"/>
                  </a:lnTo>
                  <a:lnTo>
                    <a:pt x="68" y="808"/>
                  </a:lnTo>
                  <a:lnTo>
                    <a:pt x="102" y="808"/>
                  </a:lnTo>
                  <a:lnTo>
                    <a:pt x="135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03" y="674"/>
                  </a:lnTo>
                  <a:lnTo>
                    <a:pt x="270" y="775"/>
                  </a:lnTo>
                  <a:lnTo>
                    <a:pt x="371" y="842"/>
                  </a:lnTo>
                  <a:lnTo>
                    <a:pt x="472" y="876"/>
                  </a:lnTo>
                  <a:lnTo>
                    <a:pt x="539" y="876"/>
                  </a:lnTo>
                  <a:lnTo>
                    <a:pt x="573" y="808"/>
                  </a:lnTo>
                  <a:lnTo>
                    <a:pt x="573" y="741"/>
                  </a:lnTo>
                  <a:lnTo>
                    <a:pt x="506" y="674"/>
                  </a:lnTo>
                  <a:lnTo>
                    <a:pt x="405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73" y="270"/>
                  </a:lnTo>
                  <a:lnTo>
                    <a:pt x="573" y="169"/>
                  </a:lnTo>
                  <a:lnTo>
                    <a:pt x="573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3633462" y="4751430"/>
              <a:ext cx="46877" cy="41906"/>
            </a:xfrm>
            <a:custGeom>
              <a:avLst/>
              <a:gdLst/>
              <a:ahLst/>
              <a:cxnLst/>
              <a:rect l="l" t="t" r="r" b="b"/>
              <a:pathLst>
                <a:path w="943" h="843" extrusionOk="0">
                  <a:moveTo>
                    <a:pt x="67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40"/>
                  </a:lnTo>
                  <a:lnTo>
                    <a:pt x="337" y="674"/>
                  </a:lnTo>
                  <a:lnTo>
                    <a:pt x="438" y="674"/>
                  </a:lnTo>
                  <a:lnTo>
                    <a:pt x="471" y="640"/>
                  </a:lnTo>
                  <a:lnTo>
                    <a:pt x="673" y="438"/>
                  </a:lnTo>
                  <a:lnTo>
                    <a:pt x="707" y="607"/>
                  </a:lnTo>
                  <a:lnTo>
                    <a:pt x="774" y="775"/>
                  </a:lnTo>
                  <a:lnTo>
                    <a:pt x="808" y="842"/>
                  </a:lnTo>
                  <a:lnTo>
                    <a:pt x="875" y="809"/>
                  </a:lnTo>
                  <a:lnTo>
                    <a:pt x="943" y="775"/>
                  </a:lnTo>
                  <a:lnTo>
                    <a:pt x="943" y="674"/>
                  </a:lnTo>
                  <a:lnTo>
                    <a:pt x="875" y="573"/>
                  </a:lnTo>
                  <a:lnTo>
                    <a:pt x="875" y="438"/>
                  </a:lnTo>
                  <a:lnTo>
                    <a:pt x="875" y="304"/>
                  </a:lnTo>
                  <a:lnTo>
                    <a:pt x="875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34"/>
                  </a:lnTo>
                  <a:lnTo>
                    <a:pt x="707" y="68"/>
                  </a:lnTo>
                  <a:lnTo>
                    <a:pt x="404" y="405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2990761" y="4610850"/>
              <a:ext cx="38525" cy="53587"/>
            </a:xfrm>
            <a:custGeom>
              <a:avLst/>
              <a:gdLst/>
              <a:ahLst/>
              <a:cxnLst/>
              <a:rect l="l" t="t" r="r" b="b"/>
              <a:pathLst>
                <a:path w="775" h="1078" extrusionOk="0">
                  <a:moveTo>
                    <a:pt x="472" y="270"/>
                  </a:moveTo>
                  <a:lnTo>
                    <a:pt x="573" y="304"/>
                  </a:lnTo>
                  <a:lnTo>
                    <a:pt x="640" y="371"/>
                  </a:lnTo>
                  <a:lnTo>
                    <a:pt x="640" y="472"/>
                  </a:lnTo>
                  <a:lnTo>
                    <a:pt x="640" y="640"/>
                  </a:lnTo>
                  <a:lnTo>
                    <a:pt x="573" y="708"/>
                  </a:lnTo>
                  <a:lnTo>
                    <a:pt x="506" y="775"/>
                  </a:lnTo>
                  <a:lnTo>
                    <a:pt x="438" y="842"/>
                  </a:lnTo>
                  <a:lnTo>
                    <a:pt x="337" y="876"/>
                  </a:lnTo>
                  <a:lnTo>
                    <a:pt x="304" y="876"/>
                  </a:lnTo>
                  <a:lnTo>
                    <a:pt x="304" y="472"/>
                  </a:lnTo>
                  <a:lnTo>
                    <a:pt x="337" y="270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203" y="169"/>
                  </a:lnTo>
                  <a:lnTo>
                    <a:pt x="135" y="405"/>
                  </a:lnTo>
                  <a:lnTo>
                    <a:pt x="102" y="640"/>
                  </a:lnTo>
                  <a:lnTo>
                    <a:pt x="135" y="876"/>
                  </a:lnTo>
                  <a:lnTo>
                    <a:pt x="34" y="910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1" y="1011"/>
                  </a:lnTo>
                  <a:lnTo>
                    <a:pt x="34" y="1044"/>
                  </a:lnTo>
                  <a:lnTo>
                    <a:pt x="135" y="1078"/>
                  </a:lnTo>
                  <a:lnTo>
                    <a:pt x="236" y="1078"/>
                  </a:lnTo>
                  <a:lnTo>
                    <a:pt x="337" y="1044"/>
                  </a:lnTo>
                  <a:lnTo>
                    <a:pt x="472" y="1011"/>
                  </a:lnTo>
                  <a:lnTo>
                    <a:pt x="640" y="842"/>
                  </a:lnTo>
                  <a:lnTo>
                    <a:pt x="708" y="741"/>
                  </a:lnTo>
                  <a:lnTo>
                    <a:pt x="775" y="674"/>
                  </a:lnTo>
                  <a:lnTo>
                    <a:pt x="775" y="573"/>
                  </a:lnTo>
                  <a:lnTo>
                    <a:pt x="775" y="438"/>
                  </a:lnTo>
                  <a:lnTo>
                    <a:pt x="741" y="337"/>
                  </a:lnTo>
                  <a:lnTo>
                    <a:pt x="708" y="236"/>
                  </a:lnTo>
                  <a:lnTo>
                    <a:pt x="640" y="203"/>
                  </a:lnTo>
                  <a:lnTo>
                    <a:pt x="539" y="169"/>
                  </a:lnTo>
                  <a:lnTo>
                    <a:pt x="337" y="169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2736345" y="4711264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3596627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5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2948905" y="456735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324" y="168"/>
                  </a:moveTo>
                  <a:lnTo>
                    <a:pt x="2257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7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7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8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9" y="168"/>
                  </a:lnTo>
                  <a:lnTo>
                    <a:pt x="2459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2784912" y="4751430"/>
              <a:ext cx="38525" cy="45236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135" y="1"/>
                  </a:moveTo>
                  <a:lnTo>
                    <a:pt x="68" y="34"/>
                  </a:lnTo>
                  <a:lnTo>
                    <a:pt x="34" y="34"/>
                  </a:lnTo>
                  <a:lnTo>
                    <a:pt x="34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2" y="506"/>
                  </a:lnTo>
                  <a:lnTo>
                    <a:pt x="34" y="741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35" y="910"/>
                  </a:lnTo>
                  <a:lnTo>
                    <a:pt x="539" y="809"/>
                  </a:lnTo>
                  <a:lnTo>
                    <a:pt x="674" y="775"/>
                  </a:lnTo>
                  <a:lnTo>
                    <a:pt x="741" y="741"/>
                  </a:lnTo>
                  <a:lnTo>
                    <a:pt x="775" y="674"/>
                  </a:lnTo>
                  <a:lnTo>
                    <a:pt x="741" y="607"/>
                  </a:lnTo>
                  <a:lnTo>
                    <a:pt x="707" y="573"/>
                  </a:lnTo>
                  <a:lnTo>
                    <a:pt x="640" y="573"/>
                  </a:lnTo>
                  <a:lnTo>
                    <a:pt x="505" y="607"/>
                  </a:lnTo>
                  <a:lnTo>
                    <a:pt x="371" y="640"/>
                  </a:lnTo>
                  <a:lnTo>
                    <a:pt x="674" y="270"/>
                  </a:lnTo>
                  <a:lnTo>
                    <a:pt x="707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606" y="68"/>
                  </a:lnTo>
                  <a:lnTo>
                    <a:pt x="270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413380" y="4709574"/>
              <a:ext cx="162353" cy="133968"/>
            </a:xfrm>
            <a:custGeom>
              <a:avLst/>
              <a:gdLst/>
              <a:ahLst/>
              <a:cxnLst/>
              <a:rect l="l" t="t" r="r" b="b"/>
              <a:pathLst>
                <a:path w="3266" h="2695" extrusionOk="0">
                  <a:moveTo>
                    <a:pt x="269" y="270"/>
                  </a:moveTo>
                  <a:lnTo>
                    <a:pt x="572" y="304"/>
                  </a:lnTo>
                  <a:lnTo>
                    <a:pt x="842" y="304"/>
                  </a:lnTo>
                  <a:lnTo>
                    <a:pt x="1414" y="338"/>
                  </a:lnTo>
                  <a:lnTo>
                    <a:pt x="2222" y="371"/>
                  </a:lnTo>
                  <a:lnTo>
                    <a:pt x="2996" y="439"/>
                  </a:lnTo>
                  <a:lnTo>
                    <a:pt x="2963" y="910"/>
                  </a:lnTo>
                  <a:lnTo>
                    <a:pt x="2929" y="1415"/>
                  </a:lnTo>
                  <a:lnTo>
                    <a:pt x="2963" y="1920"/>
                  </a:lnTo>
                  <a:lnTo>
                    <a:pt x="2996" y="2391"/>
                  </a:lnTo>
                  <a:lnTo>
                    <a:pt x="2424" y="2391"/>
                  </a:lnTo>
                  <a:lnTo>
                    <a:pt x="1616" y="2425"/>
                  </a:lnTo>
                  <a:lnTo>
                    <a:pt x="875" y="2425"/>
                  </a:lnTo>
                  <a:lnTo>
                    <a:pt x="572" y="2391"/>
                  </a:lnTo>
                  <a:lnTo>
                    <a:pt x="404" y="2324"/>
                  </a:lnTo>
                  <a:lnTo>
                    <a:pt x="404" y="2055"/>
                  </a:lnTo>
                  <a:lnTo>
                    <a:pt x="404" y="1752"/>
                  </a:lnTo>
                  <a:lnTo>
                    <a:pt x="370" y="1179"/>
                  </a:lnTo>
                  <a:lnTo>
                    <a:pt x="337" y="708"/>
                  </a:lnTo>
                  <a:lnTo>
                    <a:pt x="269" y="270"/>
                  </a:lnTo>
                  <a:close/>
                  <a:moveTo>
                    <a:pt x="135" y="1"/>
                  </a:moveTo>
                  <a:lnTo>
                    <a:pt x="101" y="35"/>
                  </a:lnTo>
                  <a:lnTo>
                    <a:pt x="67" y="102"/>
                  </a:lnTo>
                  <a:lnTo>
                    <a:pt x="67" y="136"/>
                  </a:lnTo>
                  <a:lnTo>
                    <a:pt x="34" y="169"/>
                  </a:lnTo>
                  <a:lnTo>
                    <a:pt x="0" y="203"/>
                  </a:lnTo>
                  <a:lnTo>
                    <a:pt x="34" y="237"/>
                  </a:lnTo>
                  <a:lnTo>
                    <a:pt x="67" y="237"/>
                  </a:lnTo>
                  <a:lnTo>
                    <a:pt x="67" y="775"/>
                  </a:lnTo>
                  <a:lnTo>
                    <a:pt x="101" y="1348"/>
                  </a:lnTo>
                  <a:lnTo>
                    <a:pt x="135" y="1886"/>
                  </a:lnTo>
                  <a:lnTo>
                    <a:pt x="135" y="2156"/>
                  </a:lnTo>
                  <a:lnTo>
                    <a:pt x="202" y="2425"/>
                  </a:lnTo>
                  <a:lnTo>
                    <a:pt x="202" y="2492"/>
                  </a:lnTo>
                  <a:lnTo>
                    <a:pt x="236" y="2526"/>
                  </a:lnTo>
                  <a:lnTo>
                    <a:pt x="337" y="2492"/>
                  </a:lnTo>
                  <a:lnTo>
                    <a:pt x="1010" y="2627"/>
                  </a:lnTo>
                  <a:lnTo>
                    <a:pt x="1717" y="2694"/>
                  </a:lnTo>
                  <a:lnTo>
                    <a:pt x="2390" y="2661"/>
                  </a:lnTo>
                  <a:lnTo>
                    <a:pt x="3064" y="2560"/>
                  </a:lnTo>
                  <a:lnTo>
                    <a:pt x="3131" y="2593"/>
                  </a:lnTo>
                  <a:lnTo>
                    <a:pt x="3199" y="2560"/>
                  </a:lnTo>
                  <a:lnTo>
                    <a:pt x="3232" y="2526"/>
                  </a:lnTo>
                  <a:lnTo>
                    <a:pt x="3266" y="2459"/>
                  </a:lnTo>
                  <a:lnTo>
                    <a:pt x="3232" y="1819"/>
                  </a:lnTo>
                  <a:lnTo>
                    <a:pt x="3232" y="1179"/>
                  </a:lnTo>
                  <a:lnTo>
                    <a:pt x="3266" y="641"/>
                  </a:lnTo>
                  <a:lnTo>
                    <a:pt x="3266" y="371"/>
                  </a:lnTo>
                  <a:lnTo>
                    <a:pt x="3232" y="102"/>
                  </a:lnTo>
                  <a:lnTo>
                    <a:pt x="3232" y="35"/>
                  </a:lnTo>
                  <a:lnTo>
                    <a:pt x="3131" y="35"/>
                  </a:lnTo>
                  <a:lnTo>
                    <a:pt x="3097" y="102"/>
                  </a:lnTo>
                  <a:lnTo>
                    <a:pt x="3064" y="237"/>
                  </a:lnTo>
                  <a:lnTo>
                    <a:pt x="2357" y="169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606" y="68"/>
                  </a:lnTo>
                  <a:lnTo>
                    <a:pt x="269" y="102"/>
                  </a:lnTo>
                  <a:lnTo>
                    <a:pt x="236" y="68"/>
                  </a:lnTo>
                  <a:lnTo>
                    <a:pt x="202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2415020" y="4568994"/>
              <a:ext cx="232693" cy="130588"/>
            </a:xfrm>
            <a:custGeom>
              <a:avLst/>
              <a:gdLst/>
              <a:ahLst/>
              <a:cxnLst/>
              <a:rect l="l" t="t" r="r" b="b"/>
              <a:pathLst>
                <a:path w="4681" h="2627" extrusionOk="0">
                  <a:moveTo>
                    <a:pt x="2357" y="270"/>
                  </a:moveTo>
                  <a:lnTo>
                    <a:pt x="4479" y="337"/>
                  </a:lnTo>
                  <a:lnTo>
                    <a:pt x="4411" y="539"/>
                  </a:lnTo>
                  <a:lnTo>
                    <a:pt x="4411" y="742"/>
                  </a:lnTo>
                  <a:lnTo>
                    <a:pt x="4411" y="1112"/>
                  </a:lnTo>
                  <a:lnTo>
                    <a:pt x="4411" y="1684"/>
                  </a:lnTo>
                  <a:lnTo>
                    <a:pt x="4411" y="2257"/>
                  </a:lnTo>
                  <a:lnTo>
                    <a:pt x="3401" y="2223"/>
                  </a:lnTo>
                  <a:lnTo>
                    <a:pt x="2391" y="2189"/>
                  </a:lnTo>
                  <a:lnTo>
                    <a:pt x="1852" y="2189"/>
                  </a:lnTo>
                  <a:lnTo>
                    <a:pt x="1347" y="2223"/>
                  </a:lnTo>
                  <a:lnTo>
                    <a:pt x="809" y="2257"/>
                  </a:lnTo>
                  <a:lnTo>
                    <a:pt x="539" y="2324"/>
                  </a:lnTo>
                  <a:lnTo>
                    <a:pt x="304" y="2391"/>
                  </a:lnTo>
                  <a:lnTo>
                    <a:pt x="270" y="1213"/>
                  </a:lnTo>
                  <a:lnTo>
                    <a:pt x="304" y="742"/>
                  </a:lnTo>
                  <a:lnTo>
                    <a:pt x="270" y="506"/>
                  </a:lnTo>
                  <a:lnTo>
                    <a:pt x="236" y="270"/>
                  </a:lnTo>
                  <a:close/>
                  <a:moveTo>
                    <a:pt x="842" y="1"/>
                  </a:moveTo>
                  <a:lnTo>
                    <a:pt x="607" y="34"/>
                  </a:lnTo>
                  <a:lnTo>
                    <a:pt x="405" y="102"/>
                  </a:lnTo>
                  <a:lnTo>
                    <a:pt x="203" y="169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34" y="337"/>
                  </a:lnTo>
                  <a:lnTo>
                    <a:pt x="1" y="573"/>
                  </a:lnTo>
                  <a:lnTo>
                    <a:pt x="34" y="1011"/>
                  </a:lnTo>
                  <a:lnTo>
                    <a:pt x="68" y="2459"/>
                  </a:lnTo>
                  <a:lnTo>
                    <a:pt x="68" y="2492"/>
                  </a:lnTo>
                  <a:lnTo>
                    <a:pt x="102" y="2526"/>
                  </a:lnTo>
                  <a:lnTo>
                    <a:pt x="203" y="2560"/>
                  </a:lnTo>
                  <a:lnTo>
                    <a:pt x="270" y="2526"/>
                  </a:lnTo>
                  <a:lnTo>
                    <a:pt x="304" y="2492"/>
                  </a:lnTo>
                  <a:lnTo>
                    <a:pt x="304" y="2459"/>
                  </a:lnTo>
                  <a:lnTo>
                    <a:pt x="304" y="2425"/>
                  </a:lnTo>
                  <a:lnTo>
                    <a:pt x="741" y="2459"/>
                  </a:lnTo>
                  <a:lnTo>
                    <a:pt x="1213" y="2459"/>
                  </a:lnTo>
                  <a:lnTo>
                    <a:pt x="2122" y="2425"/>
                  </a:lnTo>
                  <a:lnTo>
                    <a:pt x="3267" y="2425"/>
                  </a:lnTo>
                  <a:lnTo>
                    <a:pt x="4445" y="2459"/>
                  </a:lnTo>
                  <a:lnTo>
                    <a:pt x="4445" y="2526"/>
                  </a:lnTo>
                  <a:lnTo>
                    <a:pt x="4479" y="2627"/>
                  </a:lnTo>
                  <a:lnTo>
                    <a:pt x="4613" y="2627"/>
                  </a:lnTo>
                  <a:lnTo>
                    <a:pt x="4647" y="2526"/>
                  </a:lnTo>
                  <a:lnTo>
                    <a:pt x="4681" y="1920"/>
                  </a:lnTo>
                  <a:lnTo>
                    <a:pt x="4681" y="1314"/>
                  </a:lnTo>
                  <a:lnTo>
                    <a:pt x="4681" y="809"/>
                  </a:lnTo>
                  <a:lnTo>
                    <a:pt x="4681" y="573"/>
                  </a:lnTo>
                  <a:lnTo>
                    <a:pt x="4613" y="337"/>
                  </a:lnTo>
                  <a:lnTo>
                    <a:pt x="4681" y="304"/>
                  </a:lnTo>
                  <a:lnTo>
                    <a:pt x="4681" y="236"/>
                  </a:lnTo>
                  <a:lnTo>
                    <a:pt x="4647" y="169"/>
                  </a:lnTo>
                  <a:lnTo>
                    <a:pt x="4580" y="135"/>
                  </a:lnTo>
                  <a:lnTo>
                    <a:pt x="3940" y="102"/>
                  </a:lnTo>
                  <a:lnTo>
                    <a:pt x="3334" y="68"/>
                  </a:lnTo>
                  <a:lnTo>
                    <a:pt x="2054" y="34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2555600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1415" y="2189"/>
                  </a:lnTo>
                  <a:lnTo>
                    <a:pt x="1449" y="2155"/>
                  </a:lnTo>
                  <a:lnTo>
                    <a:pt x="1449" y="1953"/>
                  </a:lnTo>
                  <a:lnTo>
                    <a:pt x="1449" y="1751"/>
                  </a:lnTo>
                  <a:lnTo>
                    <a:pt x="1449" y="1347"/>
                  </a:lnTo>
                  <a:lnTo>
                    <a:pt x="1415" y="1280"/>
                  </a:lnTo>
                  <a:lnTo>
                    <a:pt x="1348" y="1246"/>
                  </a:lnTo>
                  <a:lnTo>
                    <a:pt x="1314" y="1280"/>
                  </a:lnTo>
                  <a:lnTo>
                    <a:pt x="1280" y="1347"/>
                  </a:lnTo>
                  <a:lnTo>
                    <a:pt x="1247" y="1751"/>
                  </a:lnTo>
                  <a:lnTo>
                    <a:pt x="1247" y="1987"/>
                  </a:lnTo>
                  <a:lnTo>
                    <a:pt x="1314" y="2155"/>
                  </a:lnTo>
                  <a:lnTo>
                    <a:pt x="1314" y="2189"/>
                  </a:lnTo>
                  <a:lnTo>
                    <a:pt x="573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2594125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2696180" y="4851844"/>
              <a:ext cx="127258" cy="142320"/>
            </a:xfrm>
            <a:custGeom>
              <a:avLst/>
              <a:gdLst/>
              <a:ahLst/>
              <a:cxnLst/>
              <a:rect l="l" t="t" r="r" b="b"/>
              <a:pathLst>
                <a:path w="2560" h="2863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886"/>
                  </a:lnTo>
                  <a:lnTo>
                    <a:pt x="2324" y="2627"/>
                  </a:lnTo>
                  <a:lnTo>
                    <a:pt x="2088" y="2593"/>
                  </a:lnTo>
                  <a:lnTo>
                    <a:pt x="607" y="2593"/>
                  </a:lnTo>
                  <a:lnTo>
                    <a:pt x="338" y="2660"/>
                  </a:lnTo>
                  <a:lnTo>
                    <a:pt x="304" y="1886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953"/>
                  </a:lnTo>
                  <a:lnTo>
                    <a:pt x="102" y="2391"/>
                  </a:lnTo>
                  <a:lnTo>
                    <a:pt x="169" y="2728"/>
                  </a:lnTo>
                  <a:lnTo>
                    <a:pt x="169" y="2795"/>
                  </a:lnTo>
                  <a:lnTo>
                    <a:pt x="304" y="2795"/>
                  </a:lnTo>
                  <a:lnTo>
                    <a:pt x="540" y="2829"/>
                  </a:lnTo>
                  <a:lnTo>
                    <a:pt x="1280" y="2829"/>
                  </a:lnTo>
                  <a:lnTo>
                    <a:pt x="1819" y="2862"/>
                  </a:lnTo>
                  <a:lnTo>
                    <a:pt x="2088" y="2862"/>
                  </a:lnTo>
                  <a:lnTo>
                    <a:pt x="2358" y="2829"/>
                  </a:lnTo>
                  <a:lnTo>
                    <a:pt x="2391" y="2862"/>
                  </a:lnTo>
                  <a:lnTo>
                    <a:pt x="2425" y="2862"/>
                  </a:lnTo>
                  <a:lnTo>
                    <a:pt x="2459" y="2829"/>
                  </a:lnTo>
                  <a:lnTo>
                    <a:pt x="2492" y="2795"/>
                  </a:lnTo>
                  <a:lnTo>
                    <a:pt x="2526" y="2458"/>
                  </a:lnTo>
                  <a:lnTo>
                    <a:pt x="2560" y="2054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3740537" y="4714595"/>
              <a:ext cx="15112" cy="120596"/>
            </a:xfrm>
            <a:custGeom>
              <a:avLst/>
              <a:gdLst/>
              <a:ahLst/>
              <a:cxnLst/>
              <a:rect l="l" t="t" r="r" b="b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2"/>
                  </a:lnTo>
                  <a:lnTo>
                    <a:pt x="68" y="2055"/>
                  </a:lnTo>
                  <a:lnTo>
                    <a:pt x="135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3902890" y="4863576"/>
              <a:ext cx="15112" cy="135609"/>
            </a:xfrm>
            <a:custGeom>
              <a:avLst/>
              <a:gdLst/>
              <a:ahLst/>
              <a:cxnLst/>
              <a:rect l="l" t="t" r="r" b="b"/>
              <a:pathLst>
                <a:path w="304" h="2728" extrusionOk="0">
                  <a:moveTo>
                    <a:pt x="169" y="0"/>
                  </a:moveTo>
                  <a:lnTo>
                    <a:pt x="102" y="236"/>
                  </a:lnTo>
                  <a:lnTo>
                    <a:pt x="68" y="505"/>
                  </a:lnTo>
                  <a:lnTo>
                    <a:pt x="68" y="1010"/>
                  </a:lnTo>
                  <a:lnTo>
                    <a:pt x="1" y="1852"/>
                  </a:lnTo>
                  <a:lnTo>
                    <a:pt x="1" y="2256"/>
                  </a:lnTo>
                  <a:lnTo>
                    <a:pt x="34" y="2660"/>
                  </a:lnTo>
                  <a:lnTo>
                    <a:pt x="68" y="2694"/>
                  </a:lnTo>
                  <a:lnTo>
                    <a:pt x="102" y="2727"/>
                  </a:lnTo>
                  <a:lnTo>
                    <a:pt x="169" y="2727"/>
                  </a:lnTo>
                  <a:lnTo>
                    <a:pt x="203" y="2660"/>
                  </a:lnTo>
                  <a:lnTo>
                    <a:pt x="236" y="2357"/>
                  </a:lnTo>
                  <a:lnTo>
                    <a:pt x="236" y="2054"/>
                  </a:lnTo>
                  <a:lnTo>
                    <a:pt x="270" y="1414"/>
                  </a:lnTo>
                  <a:lnTo>
                    <a:pt x="304" y="707"/>
                  </a:lnTo>
                  <a:lnTo>
                    <a:pt x="270" y="337"/>
                  </a:lnTo>
                  <a:lnTo>
                    <a:pt x="270" y="16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4113760" y="4942217"/>
              <a:ext cx="23513" cy="35195"/>
            </a:xfrm>
            <a:custGeom>
              <a:avLst/>
              <a:gdLst/>
              <a:ahLst/>
              <a:cxnLst/>
              <a:rect l="l" t="t" r="r" b="b"/>
              <a:pathLst>
                <a:path w="473" h="708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35"/>
                  </a:lnTo>
                  <a:lnTo>
                    <a:pt x="68" y="236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35" y="438"/>
                  </a:lnTo>
                  <a:lnTo>
                    <a:pt x="169" y="506"/>
                  </a:lnTo>
                  <a:lnTo>
                    <a:pt x="304" y="674"/>
                  </a:lnTo>
                  <a:lnTo>
                    <a:pt x="371" y="708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438" y="573"/>
                  </a:lnTo>
                  <a:lnTo>
                    <a:pt x="337" y="438"/>
                  </a:lnTo>
                  <a:lnTo>
                    <a:pt x="236" y="337"/>
                  </a:lnTo>
                  <a:lnTo>
                    <a:pt x="438" y="203"/>
                  </a:lnTo>
                  <a:lnTo>
                    <a:pt x="472" y="135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4065243" y="4915473"/>
              <a:ext cx="128898" cy="87042"/>
            </a:xfrm>
            <a:custGeom>
              <a:avLst/>
              <a:gdLst/>
              <a:ahLst/>
              <a:cxnLst/>
              <a:rect l="l" t="t" r="r" b="b"/>
              <a:pathLst>
                <a:path w="2593" h="1751" extrusionOk="0">
                  <a:moveTo>
                    <a:pt x="169" y="236"/>
                  </a:moveTo>
                  <a:lnTo>
                    <a:pt x="438" y="303"/>
                  </a:lnTo>
                  <a:lnTo>
                    <a:pt x="674" y="337"/>
                  </a:lnTo>
                  <a:lnTo>
                    <a:pt x="1212" y="370"/>
                  </a:lnTo>
                  <a:lnTo>
                    <a:pt x="1751" y="370"/>
                  </a:lnTo>
                  <a:lnTo>
                    <a:pt x="2020" y="337"/>
                  </a:lnTo>
                  <a:lnTo>
                    <a:pt x="2290" y="303"/>
                  </a:lnTo>
                  <a:lnTo>
                    <a:pt x="2323" y="943"/>
                  </a:lnTo>
                  <a:lnTo>
                    <a:pt x="2391" y="1414"/>
                  </a:lnTo>
                  <a:lnTo>
                    <a:pt x="2121" y="1380"/>
                  </a:lnTo>
                  <a:lnTo>
                    <a:pt x="505" y="1380"/>
                  </a:lnTo>
                  <a:lnTo>
                    <a:pt x="202" y="1448"/>
                  </a:lnTo>
                  <a:lnTo>
                    <a:pt x="202" y="808"/>
                  </a:lnTo>
                  <a:lnTo>
                    <a:pt x="202" y="505"/>
                  </a:lnTo>
                  <a:lnTo>
                    <a:pt x="202" y="370"/>
                  </a:lnTo>
                  <a:lnTo>
                    <a:pt x="169" y="236"/>
                  </a:lnTo>
                  <a:close/>
                  <a:moveTo>
                    <a:pt x="2290" y="0"/>
                  </a:moveTo>
                  <a:lnTo>
                    <a:pt x="2290" y="34"/>
                  </a:lnTo>
                  <a:lnTo>
                    <a:pt x="2290" y="135"/>
                  </a:lnTo>
                  <a:lnTo>
                    <a:pt x="1818" y="135"/>
                  </a:lnTo>
                  <a:lnTo>
                    <a:pt x="1381" y="168"/>
                  </a:lnTo>
                  <a:lnTo>
                    <a:pt x="775" y="135"/>
                  </a:lnTo>
                  <a:lnTo>
                    <a:pt x="472" y="101"/>
                  </a:lnTo>
                  <a:lnTo>
                    <a:pt x="169" y="135"/>
                  </a:lnTo>
                  <a:lnTo>
                    <a:pt x="101" y="135"/>
                  </a:lnTo>
                  <a:lnTo>
                    <a:pt x="68" y="168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515"/>
                  </a:lnTo>
                  <a:lnTo>
                    <a:pt x="34" y="1582"/>
                  </a:lnTo>
                  <a:lnTo>
                    <a:pt x="101" y="1616"/>
                  </a:lnTo>
                  <a:lnTo>
                    <a:pt x="169" y="1582"/>
                  </a:lnTo>
                  <a:lnTo>
                    <a:pt x="202" y="1549"/>
                  </a:lnTo>
                  <a:lnTo>
                    <a:pt x="472" y="1582"/>
                  </a:lnTo>
                  <a:lnTo>
                    <a:pt x="707" y="1616"/>
                  </a:lnTo>
                  <a:lnTo>
                    <a:pt x="1212" y="1582"/>
                  </a:lnTo>
                  <a:lnTo>
                    <a:pt x="1818" y="1616"/>
                  </a:lnTo>
                  <a:lnTo>
                    <a:pt x="2121" y="1582"/>
                  </a:lnTo>
                  <a:lnTo>
                    <a:pt x="2391" y="1549"/>
                  </a:lnTo>
                  <a:lnTo>
                    <a:pt x="2458" y="1751"/>
                  </a:lnTo>
                  <a:lnTo>
                    <a:pt x="2525" y="1751"/>
                  </a:lnTo>
                  <a:lnTo>
                    <a:pt x="2559" y="1717"/>
                  </a:lnTo>
                  <a:lnTo>
                    <a:pt x="2593" y="1515"/>
                  </a:lnTo>
                  <a:lnTo>
                    <a:pt x="2593" y="1347"/>
                  </a:lnTo>
                  <a:lnTo>
                    <a:pt x="2525" y="943"/>
                  </a:lnTo>
                  <a:lnTo>
                    <a:pt x="2492" y="606"/>
                  </a:lnTo>
                  <a:lnTo>
                    <a:pt x="2458" y="269"/>
                  </a:lnTo>
                  <a:lnTo>
                    <a:pt x="2458" y="236"/>
                  </a:lnTo>
                  <a:lnTo>
                    <a:pt x="2492" y="202"/>
                  </a:lnTo>
                  <a:lnTo>
                    <a:pt x="2458" y="168"/>
                  </a:lnTo>
                  <a:lnTo>
                    <a:pt x="2424" y="168"/>
                  </a:lnTo>
                  <a:lnTo>
                    <a:pt x="2391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4189070" y="4190751"/>
              <a:ext cx="137299" cy="93803"/>
            </a:xfrm>
            <a:custGeom>
              <a:avLst/>
              <a:gdLst/>
              <a:ahLst/>
              <a:cxnLst/>
              <a:rect l="l" t="t" r="r" b="b"/>
              <a:pathLst>
                <a:path w="2762" h="1887" extrusionOk="0">
                  <a:moveTo>
                    <a:pt x="1415" y="1"/>
                  </a:moveTo>
                  <a:lnTo>
                    <a:pt x="1078" y="34"/>
                  </a:lnTo>
                  <a:lnTo>
                    <a:pt x="742" y="68"/>
                  </a:lnTo>
                  <a:lnTo>
                    <a:pt x="405" y="102"/>
                  </a:lnTo>
                  <a:lnTo>
                    <a:pt x="102" y="203"/>
                  </a:lnTo>
                  <a:lnTo>
                    <a:pt x="34" y="169"/>
                  </a:lnTo>
                  <a:lnTo>
                    <a:pt x="1" y="237"/>
                  </a:lnTo>
                  <a:lnTo>
                    <a:pt x="1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2" y="1684"/>
                  </a:lnTo>
                  <a:lnTo>
                    <a:pt x="135" y="1718"/>
                  </a:lnTo>
                  <a:lnTo>
                    <a:pt x="237" y="1718"/>
                  </a:lnTo>
                  <a:lnTo>
                    <a:pt x="237" y="1651"/>
                  </a:lnTo>
                  <a:lnTo>
                    <a:pt x="237" y="1280"/>
                  </a:lnTo>
                  <a:lnTo>
                    <a:pt x="203" y="876"/>
                  </a:lnTo>
                  <a:lnTo>
                    <a:pt x="169" y="573"/>
                  </a:lnTo>
                  <a:lnTo>
                    <a:pt x="102" y="237"/>
                  </a:lnTo>
                  <a:lnTo>
                    <a:pt x="102" y="237"/>
                  </a:lnTo>
                  <a:lnTo>
                    <a:pt x="439" y="270"/>
                  </a:lnTo>
                  <a:lnTo>
                    <a:pt x="742" y="304"/>
                  </a:lnTo>
                  <a:lnTo>
                    <a:pt x="1348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60" y="540"/>
                  </a:lnTo>
                  <a:lnTo>
                    <a:pt x="2526" y="775"/>
                  </a:lnTo>
                  <a:lnTo>
                    <a:pt x="2526" y="1213"/>
                  </a:lnTo>
                  <a:lnTo>
                    <a:pt x="2560" y="1684"/>
                  </a:lnTo>
                  <a:lnTo>
                    <a:pt x="2560" y="1684"/>
                  </a:lnTo>
                  <a:lnTo>
                    <a:pt x="2257" y="1651"/>
                  </a:lnTo>
                  <a:lnTo>
                    <a:pt x="1415" y="1651"/>
                  </a:lnTo>
                  <a:lnTo>
                    <a:pt x="843" y="1583"/>
                  </a:lnTo>
                  <a:lnTo>
                    <a:pt x="540" y="1583"/>
                  </a:lnTo>
                  <a:lnTo>
                    <a:pt x="270" y="1651"/>
                  </a:lnTo>
                  <a:lnTo>
                    <a:pt x="506" y="1752"/>
                  </a:lnTo>
                  <a:lnTo>
                    <a:pt x="742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4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8" y="1752"/>
                  </a:lnTo>
                  <a:lnTo>
                    <a:pt x="2728" y="1718"/>
                  </a:lnTo>
                  <a:lnTo>
                    <a:pt x="2694" y="876"/>
                  </a:lnTo>
                  <a:lnTo>
                    <a:pt x="2728" y="607"/>
                  </a:lnTo>
                  <a:lnTo>
                    <a:pt x="2728" y="338"/>
                  </a:lnTo>
                  <a:lnTo>
                    <a:pt x="2762" y="304"/>
                  </a:lnTo>
                  <a:lnTo>
                    <a:pt x="2762" y="237"/>
                  </a:lnTo>
                  <a:lnTo>
                    <a:pt x="2762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5" y="34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3712103" y="4615871"/>
              <a:ext cx="41906" cy="45236"/>
            </a:xfrm>
            <a:custGeom>
              <a:avLst/>
              <a:gdLst/>
              <a:ahLst/>
              <a:cxnLst/>
              <a:rect l="l" t="t" r="r" b="b"/>
              <a:pathLst>
                <a:path w="843" h="910" extrusionOk="0">
                  <a:moveTo>
                    <a:pt x="34" y="1"/>
                  </a:moveTo>
                  <a:lnTo>
                    <a:pt x="0" y="135"/>
                  </a:lnTo>
                  <a:lnTo>
                    <a:pt x="0" y="270"/>
                  </a:lnTo>
                  <a:lnTo>
                    <a:pt x="34" y="708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169" y="775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505" y="775"/>
                  </a:lnTo>
                  <a:lnTo>
                    <a:pt x="573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7" y="876"/>
                  </a:lnTo>
                  <a:lnTo>
                    <a:pt x="707" y="809"/>
                  </a:lnTo>
                  <a:lnTo>
                    <a:pt x="640" y="708"/>
                  </a:lnTo>
                  <a:lnTo>
                    <a:pt x="539" y="573"/>
                  </a:lnTo>
                  <a:lnTo>
                    <a:pt x="505" y="539"/>
                  </a:lnTo>
                  <a:lnTo>
                    <a:pt x="472" y="506"/>
                  </a:lnTo>
                  <a:lnTo>
                    <a:pt x="438" y="506"/>
                  </a:lnTo>
                  <a:lnTo>
                    <a:pt x="539" y="438"/>
                  </a:lnTo>
                  <a:lnTo>
                    <a:pt x="674" y="337"/>
                  </a:lnTo>
                  <a:lnTo>
                    <a:pt x="775" y="337"/>
                  </a:lnTo>
                  <a:lnTo>
                    <a:pt x="842" y="270"/>
                  </a:lnTo>
                  <a:lnTo>
                    <a:pt x="842" y="203"/>
                  </a:lnTo>
                  <a:lnTo>
                    <a:pt x="842" y="169"/>
                  </a:lnTo>
                  <a:lnTo>
                    <a:pt x="775" y="135"/>
                  </a:lnTo>
                  <a:lnTo>
                    <a:pt x="741" y="102"/>
                  </a:lnTo>
                  <a:lnTo>
                    <a:pt x="640" y="102"/>
                  </a:lnTo>
                  <a:lnTo>
                    <a:pt x="472" y="203"/>
                  </a:lnTo>
                  <a:lnTo>
                    <a:pt x="337" y="337"/>
                  </a:lnTo>
                  <a:lnTo>
                    <a:pt x="169" y="506"/>
                  </a:lnTo>
                  <a:lnTo>
                    <a:pt x="169" y="337"/>
                  </a:lnTo>
                  <a:lnTo>
                    <a:pt x="135" y="169"/>
                  </a:lnTo>
                  <a:lnTo>
                    <a:pt x="135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4307927" y="3266940"/>
              <a:ext cx="590853" cy="1874514"/>
            </a:xfrm>
            <a:custGeom>
              <a:avLst/>
              <a:gdLst/>
              <a:ahLst/>
              <a:cxnLst/>
              <a:rect l="l" t="t" r="r" b="b"/>
              <a:pathLst>
                <a:path w="11886" h="37709" extrusionOk="0">
                  <a:moveTo>
                    <a:pt x="11885" y="0"/>
                  </a:moveTo>
                  <a:lnTo>
                    <a:pt x="11683" y="303"/>
                  </a:lnTo>
                  <a:lnTo>
                    <a:pt x="11515" y="606"/>
                  </a:lnTo>
                  <a:lnTo>
                    <a:pt x="11279" y="1279"/>
                  </a:lnTo>
                  <a:lnTo>
                    <a:pt x="10437" y="3266"/>
                  </a:lnTo>
                  <a:lnTo>
                    <a:pt x="8720" y="7508"/>
                  </a:lnTo>
                  <a:lnTo>
                    <a:pt x="5252" y="15959"/>
                  </a:lnTo>
                  <a:lnTo>
                    <a:pt x="5252" y="16026"/>
                  </a:lnTo>
                  <a:lnTo>
                    <a:pt x="4646" y="15992"/>
                  </a:lnTo>
                  <a:lnTo>
                    <a:pt x="2896" y="15992"/>
                  </a:lnTo>
                  <a:lnTo>
                    <a:pt x="2189" y="15959"/>
                  </a:lnTo>
                  <a:lnTo>
                    <a:pt x="1448" y="15891"/>
                  </a:lnTo>
                  <a:lnTo>
                    <a:pt x="707" y="15891"/>
                  </a:lnTo>
                  <a:lnTo>
                    <a:pt x="371" y="15925"/>
                  </a:lnTo>
                  <a:lnTo>
                    <a:pt x="34" y="15992"/>
                  </a:lnTo>
                  <a:lnTo>
                    <a:pt x="0" y="16026"/>
                  </a:lnTo>
                  <a:lnTo>
                    <a:pt x="34" y="16060"/>
                  </a:lnTo>
                  <a:lnTo>
                    <a:pt x="337" y="16127"/>
                  </a:lnTo>
                  <a:lnTo>
                    <a:pt x="640" y="16194"/>
                  </a:lnTo>
                  <a:lnTo>
                    <a:pt x="1313" y="16228"/>
                  </a:lnTo>
                  <a:lnTo>
                    <a:pt x="2660" y="16228"/>
                  </a:lnTo>
                  <a:lnTo>
                    <a:pt x="3838" y="16295"/>
                  </a:lnTo>
                  <a:lnTo>
                    <a:pt x="4444" y="16329"/>
                  </a:lnTo>
                  <a:lnTo>
                    <a:pt x="5050" y="16329"/>
                  </a:lnTo>
                  <a:lnTo>
                    <a:pt x="5623" y="16767"/>
                  </a:lnTo>
                  <a:lnTo>
                    <a:pt x="5892" y="16969"/>
                  </a:lnTo>
                  <a:lnTo>
                    <a:pt x="6094" y="17238"/>
                  </a:lnTo>
                  <a:lnTo>
                    <a:pt x="6296" y="17507"/>
                  </a:lnTo>
                  <a:lnTo>
                    <a:pt x="6465" y="17777"/>
                  </a:lnTo>
                  <a:lnTo>
                    <a:pt x="6566" y="18113"/>
                  </a:lnTo>
                  <a:lnTo>
                    <a:pt x="6633" y="18484"/>
                  </a:lnTo>
                  <a:lnTo>
                    <a:pt x="6667" y="18821"/>
                  </a:lnTo>
                  <a:lnTo>
                    <a:pt x="6667" y="19157"/>
                  </a:lnTo>
                  <a:lnTo>
                    <a:pt x="6633" y="19864"/>
                  </a:lnTo>
                  <a:lnTo>
                    <a:pt x="6532" y="21278"/>
                  </a:lnTo>
                  <a:lnTo>
                    <a:pt x="6397" y="24039"/>
                  </a:lnTo>
                  <a:lnTo>
                    <a:pt x="6364" y="26833"/>
                  </a:lnTo>
                  <a:lnTo>
                    <a:pt x="6330" y="29561"/>
                  </a:lnTo>
                  <a:lnTo>
                    <a:pt x="6330" y="32288"/>
                  </a:lnTo>
                  <a:lnTo>
                    <a:pt x="6364" y="37708"/>
                  </a:lnTo>
                  <a:lnTo>
                    <a:pt x="6667" y="37708"/>
                  </a:lnTo>
                  <a:lnTo>
                    <a:pt x="6599" y="31884"/>
                  </a:lnTo>
                  <a:lnTo>
                    <a:pt x="6599" y="28955"/>
                  </a:lnTo>
                  <a:lnTo>
                    <a:pt x="6633" y="26025"/>
                  </a:lnTo>
                  <a:lnTo>
                    <a:pt x="6700" y="22995"/>
                  </a:lnTo>
                  <a:lnTo>
                    <a:pt x="6835" y="19932"/>
                  </a:lnTo>
                  <a:lnTo>
                    <a:pt x="6869" y="19326"/>
                  </a:lnTo>
                  <a:lnTo>
                    <a:pt x="6869" y="18719"/>
                  </a:lnTo>
                  <a:lnTo>
                    <a:pt x="6869" y="18450"/>
                  </a:lnTo>
                  <a:lnTo>
                    <a:pt x="6801" y="18147"/>
                  </a:lnTo>
                  <a:lnTo>
                    <a:pt x="6734" y="17844"/>
                  </a:lnTo>
                  <a:lnTo>
                    <a:pt x="6633" y="17575"/>
                  </a:lnTo>
                  <a:lnTo>
                    <a:pt x="6532" y="17373"/>
                  </a:lnTo>
                  <a:lnTo>
                    <a:pt x="6397" y="17171"/>
                  </a:lnTo>
                  <a:lnTo>
                    <a:pt x="6094" y="16868"/>
                  </a:lnTo>
                  <a:lnTo>
                    <a:pt x="5757" y="16565"/>
                  </a:lnTo>
                  <a:lnTo>
                    <a:pt x="5387" y="16329"/>
                  </a:lnTo>
                  <a:lnTo>
                    <a:pt x="5791" y="16262"/>
                  </a:lnTo>
                  <a:lnTo>
                    <a:pt x="5825" y="16262"/>
                  </a:lnTo>
                  <a:lnTo>
                    <a:pt x="5858" y="16194"/>
                  </a:lnTo>
                  <a:lnTo>
                    <a:pt x="5858" y="16127"/>
                  </a:lnTo>
                  <a:lnTo>
                    <a:pt x="5791" y="16093"/>
                  </a:lnTo>
                  <a:lnTo>
                    <a:pt x="5454" y="16060"/>
                  </a:lnTo>
                  <a:lnTo>
                    <a:pt x="5454" y="16026"/>
                  </a:lnTo>
                  <a:lnTo>
                    <a:pt x="7138" y="11919"/>
                  </a:lnTo>
                  <a:lnTo>
                    <a:pt x="8821" y="7811"/>
                  </a:lnTo>
                  <a:lnTo>
                    <a:pt x="10437" y="3805"/>
                  </a:lnTo>
                  <a:lnTo>
                    <a:pt x="11245" y="1818"/>
                  </a:lnTo>
                  <a:lnTo>
                    <a:pt x="11649" y="943"/>
                  </a:lnTo>
                  <a:lnTo>
                    <a:pt x="11818" y="471"/>
                  </a:lnTo>
                  <a:lnTo>
                    <a:pt x="11851" y="236"/>
                  </a:lnTo>
                  <a:lnTo>
                    <a:pt x="11885" y="34"/>
                  </a:lnTo>
                  <a:lnTo>
                    <a:pt x="1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2634291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3665227" y="456735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324" y="168"/>
                  </a:moveTo>
                  <a:lnTo>
                    <a:pt x="2256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6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6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7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3882807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3926303" y="4734678"/>
              <a:ext cx="33554" cy="33554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1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69" y="237"/>
                  </a:lnTo>
                  <a:lnTo>
                    <a:pt x="338" y="304"/>
                  </a:lnTo>
                  <a:lnTo>
                    <a:pt x="68" y="506"/>
                  </a:lnTo>
                  <a:lnTo>
                    <a:pt x="35" y="573"/>
                  </a:lnTo>
                  <a:lnTo>
                    <a:pt x="68" y="641"/>
                  </a:lnTo>
                  <a:lnTo>
                    <a:pt x="136" y="674"/>
                  </a:lnTo>
                  <a:lnTo>
                    <a:pt x="203" y="674"/>
                  </a:lnTo>
                  <a:lnTo>
                    <a:pt x="405" y="506"/>
                  </a:lnTo>
                  <a:lnTo>
                    <a:pt x="641" y="371"/>
                  </a:lnTo>
                  <a:lnTo>
                    <a:pt x="674" y="304"/>
                  </a:lnTo>
                  <a:lnTo>
                    <a:pt x="674" y="237"/>
                  </a:lnTo>
                  <a:lnTo>
                    <a:pt x="674" y="203"/>
                  </a:lnTo>
                  <a:lnTo>
                    <a:pt x="607" y="169"/>
                  </a:lnTo>
                  <a:lnTo>
                    <a:pt x="338" y="68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2856892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7" y="1"/>
                  </a:moveTo>
                  <a:lnTo>
                    <a:pt x="67" y="68"/>
                  </a:lnTo>
                  <a:lnTo>
                    <a:pt x="34" y="439"/>
                  </a:lnTo>
                  <a:lnTo>
                    <a:pt x="0" y="809"/>
                  </a:lnTo>
                  <a:lnTo>
                    <a:pt x="0" y="1550"/>
                  </a:lnTo>
                  <a:lnTo>
                    <a:pt x="0" y="1617"/>
                  </a:lnTo>
                  <a:lnTo>
                    <a:pt x="67" y="1651"/>
                  </a:lnTo>
                  <a:lnTo>
                    <a:pt x="135" y="1617"/>
                  </a:lnTo>
                  <a:lnTo>
                    <a:pt x="168" y="1550"/>
                  </a:lnTo>
                  <a:lnTo>
                    <a:pt x="202" y="843"/>
                  </a:lnTo>
                  <a:lnTo>
                    <a:pt x="202" y="169"/>
                  </a:lnTo>
                  <a:lnTo>
                    <a:pt x="842" y="203"/>
                  </a:lnTo>
                  <a:lnTo>
                    <a:pt x="1481" y="203"/>
                  </a:lnTo>
                  <a:lnTo>
                    <a:pt x="2054" y="237"/>
                  </a:lnTo>
                  <a:lnTo>
                    <a:pt x="2323" y="237"/>
                  </a:lnTo>
                  <a:lnTo>
                    <a:pt x="2593" y="169"/>
                  </a:lnTo>
                  <a:lnTo>
                    <a:pt x="2525" y="472"/>
                  </a:lnTo>
                  <a:lnTo>
                    <a:pt x="2525" y="809"/>
                  </a:lnTo>
                  <a:lnTo>
                    <a:pt x="2525" y="1415"/>
                  </a:lnTo>
                  <a:lnTo>
                    <a:pt x="875" y="1415"/>
                  </a:lnTo>
                  <a:lnTo>
                    <a:pt x="606" y="1449"/>
                  </a:lnTo>
                  <a:lnTo>
                    <a:pt x="337" y="1516"/>
                  </a:lnTo>
                  <a:lnTo>
                    <a:pt x="606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6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7" y="775"/>
                  </a:lnTo>
                  <a:lnTo>
                    <a:pt x="2727" y="405"/>
                  </a:lnTo>
                  <a:lnTo>
                    <a:pt x="2660" y="68"/>
                  </a:lnTo>
                  <a:lnTo>
                    <a:pt x="2626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5" y="1"/>
                  </a:lnTo>
                  <a:lnTo>
                    <a:pt x="202" y="34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2821747" y="4478621"/>
              <a:ext cx="48567" cy="35195"/>
            </a:xfrm>
            <a:custGeom>
              <a:avLst/>
              <a:gdLst/>
              <a:ahLst/>
              <a:cxnLst/>
              <a:rect l="l" t="t" r="r" b="b"/>
              <a:pathLst>
                <a:path w="977" h="708" extrusionOk="0">
                  <a:moveTo>
                    <a:pt x="875" y="1"/>
                  </a:moveTo>
                  <a:lnTo>
                    <a:pt x="842" y="34"/>
                  </a:lnTo>
                  <a:lnTo>
                    <a:pt x="774" y="135"/>
                  </a:lnTo>
                  <a:lnTo>
                    <a:pt x="707" y="236"/>
                  </a:lnTo>
                  <a:lnTo>
                    <a:pt x="606" y="506"/>
                  </a:lnTo>
                  <a:lnTo>
                    <a:pt x="539" y="371"/>
                  </a:lnTo>
                  <a:lnTo>
                    <a:pt x="471" y="270"/>
                  </a:lnTo>
                  <a:lnTo>
                    <a:pt x="539" y="169"/>
                  </a:lnTo>
                  <a:lnTo>
                    <a:pt x="539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68"/>
                  </a:lnTo>
                  <a:lnTo>
                    <a:pt x="168" y="405"/>
                  </a:lnTo>
                  <a:lnTo>
                    <a:pt x="168" y="337"/>
                  </a:lnTo>
                  <a:lnTo>
                    <a:pt x="135" y="203"/>
                  </a:lnTo>
                  <a:lnTo>
                    <a:pt x="135" y="169"/>
                  </a:lnTo>
                  <a:lnTo>
                    <a:pt x="101" y="135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67" y="607"/>
                  </a:lnTo>
                  <a:lnTo>
                    <a:pt x="101" y="674"/>
                  </a:lnTo>
                  <a:lnTo>
                    <a:pt x="202" y="674"/>
                  </a:lnTo>
                  <a:lnTo>
                    <a:pt x="236" y="640"/>
                  </a:lnTo>
                  <a:lnTo>
                    <a:pt x="370" y="405"/>
                  </a:lnTo>
                  <a:lnTo>
                    <a:pt x="404" y="472"/>
                  </a:lnTo>
                  <a:lnTo>
                    <a:pt x="505" y="607"/>
                  </a:lnTo>
                  <a:lnTo>
                    <a:pt x="640" y="708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76" y="102"/>
                  </a:lnTo>
                  <a:lnTo>
                    <a:pt x="943" y="34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2776561" y="4430105"/>
              <a:ext cx="127208" cy="122237"/>
            </a:xfrm>
            <a:custGeom>
              <a:avLst/>
              <a:gdLst/>
              <a:ahLst/>
              <a:cxnLst/>
              <a:rect l="l" t="t" r="r" b="b"/>
              <a:pathLst>
                <a:path w="2559" h="2459" extrusionOk="0">
                  <a:moveTo>
                    <a:pt x="168" y="202"/>
                  </a:moveTo>
                  <a:lnTo>
                    <a:pt x="707" y="236"/>
                  </a:lnTo>
                  <a:lnTo>
                    <a:pt x="1246" y="270"/>
                  </a:lnTo>
                  <a:lnTo>
                    <a:pt x="2323" y="236"/>
                  </a:lnTo>
                  <a:lnTo>
                    <a:pt x="2323" y="707"/>
                  </a:lnTo>
                  <a:lnTo>
                    <a:pt x="2323" y="1145"/>
                  </a:lnTo>
                  <a:lnTo>
                    <a:pt x="2323" y="1684"/>
                  </a:lnTo>
                  <a:lnTo>
                    <a:pt x="2323" y="2222"/>
                  </a:lnTo>
                  <a:lnTo>
                    <a:pt x="2087" y="2189"/>
                  </a:lnTo>
                  <a:lnTo>
                    <a:pt x="606" y="2189"/>
                  </a:lnTo>
                  <a:lnTo>
                    <a:pt x="337" y="2256"/>
                  </a:lnTo>
                  <a:lnTo>
                    <a:pt x="303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8" y="202"/>
                  </a:lnTo>
                  <a:close/>
                  <a:moveTo>
                    <a:pt x="707" y="0"/>
                  </a:moveTo>
                  <a:lnTo>
                    <a:pt x="168" y="34"/>
                  </a:lnTo>
                  <a:lnTo>
                    <a:pt x="101" y="68"/>
                  </a:lnTo>
                  <a:lnTo>
                    <a:pt x="67" y="135"/>
                  </a:lnTo>
                  <a:lnTo>
                    <a:pt x="34" y="371"/>
                  </a:lnTo>
                  <a:lnTo>
                    <a:pt x="0" y="640"/>
                  </a:lnTo>
                  <a:lnTo>
                    <a:pt x="34" y="1145"/>
                  </a:lnTo>
                  <a:lnTo>
                    <a:pt x="67" y="1751"/>
                  </a:lnTo>
                  <a:lnTo>
                    <a:pt x="101" y="2054"/>
                  </a:lnTo>
                  <a:lnTo>
                    <a:pt x="168" y="2323"/>
                  </a:lnTo>
                  <a:lnTo>
                    <a:pt x="168" y="2391"/>
                  </a:lnTo>
                  <a:lnTo>
                    <a:pt x="303" y="2391"/>
                  </a:lnTo>
                  <a:lnTo>
                    <a:pt x="539" y="2424"/>
                  </a:lnTo>
                  <a:lnTo>
                    <a:pt x="1279" y="2424"/>
                  </a:lnTo>
                  <a:lnTo>
                    <a:pt x="1818" y="2458"/>
                  </a:lnTo>
                  <a:lnTo>
                    <a:pt x="2087" y="2458"/>
                  </a:lnTo>
                  <a:lnTo>
                    <a:pt x="2357" y="2424"/>
                  </a:lnTo>
                  <a:lnTo>
                    <a:pt x="2390" y="2458"/>
                  </a:lnTo>
                  <a:lnTo>
                    <a:pt x="2424" y="2458"/>
                  </a:lnTo>
                  <a:lnTo>
                    <a:pt x="2458" y="2424"/>
                  </a:lnTo>
                  <a:lnTo>
                    <a:pt x="2491" y="2391"/>
                  </a:lnTo>
                  <a:lnTo>
                    <a:pt x="2525" y="2121"/>
                  </a:lnTo>
                  <a:lnTo>
                    <a:pt x="2559" y="1852"/>
                  </a:lnTo>
                  <a:lnTo>
                    <a:pt x="2525" y="1313"/>
                  </a:lnTo>
                  <a:lnTo>
                    <a:pt x="2525" y="707"/>
                  </a:lnTo>
                  <a:lnTo>
                    <a:pt x="2525" y="404"/>
                  </a:lnTo>
                  <a:lnTo>
                    <a:pt x="2458" y="101"/>
                  </a:lnTo>
                  <a:lnTo>
                    <a:pt x="2424" y="68"/>
                  </a:lnTo>
                  <a:lnTo>
                    <a:pt x="2390" y="34"/>
                  </a:lnTo>
                  <a:lnTo>
                    <a:pt x="2323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2716263" y="4609160"/>
              <a:ext cx="30174" cy="46926"/>
            </a:xfrm>
            <a:custGeom>
              <a:avLst/>
              <a:gdLst/>
              <a:ahLst/>
              <a:cxnLst/>
              <a:rect l="l" t="t" r="r" b="b"/>
              <a:pathLst>
                <a:path w="607" h="944" extrusionOk="0">
                  <a:moveTo>
                    <a:pt x="338" y="1"/>
                  </a:moveTo>
                  <a:lnTo>
                    <a:pt x="270" y="35"/>
                  </a:lnTo>
                  <a:lnTo>
                    <a:pt x="237" y="68"/>
                  </a:lnTo>
                  <a:lnTo>
                    <a:pt x="102" y="506"/>
                  </a:lnTo>
                  <a:lnTo>
                    <a:pt x="35" y="641"/>
                  </a:lnTo>
                  <a:lnTo>
                    <a:pt x="1" y="742"/>
                  </a:lnTo>
                  <a:lnTo>
                    <a:pt x="35" y="843"/>
                  </a:lnTo>
                  <a:lnTo>
                    <a:pt x="68" y="876"/>
                  </a:lnTo>
                  <a:lnTo>
                    <a:pt x="169" y="809"/>
                  </a:lnTo>
                  <a:lnTo>
                    <a:pt x="237" y="742"/>
                  </a:lnTo>
                  <a:lnTo>
                    <a:pt x="371" y="742"/>
                  </a:lnTo>
                  <a:lnTo>
                    <a:pt x="405" y="809"/>
                  </a:lnTo>
                  <a:lnTo>
                    <a:pt x="439" y="910"/>
                  </a:lnTo>
                  <a:lnTo>
                    <a:pt x="472" y="944"/>
                  </a:lnTo>
                  <a:lnTo>
                    <a:pt x="540" y="944"/>
                  </a:lnTo>
                  <a:lnTo>
                    <a:pt x="573" y="910"/>
                  </a:lnTo>
                  <a:lnTo>
                    <a:pt x="607" y="843"/>
                  </a:lnTo>
                  <a:lnTo>
                    <a:pt x="573" y="708"/>
                  </a:lnTo>
                  <a:lnTo>
                    <a:pt x="607" y="674"/>
                  </a:lnTo>
                  <a:lnTo>
                    <a:pt x="607" y="641"/>
                  </a:lnTo>
                  <a:lnTo>
                    <a:pt x="607" y="607"/>
                  </a:lnTo>
                  <a:lnTo>
                    <a:pt x="573" y="607"/>
                  </a:lnTo>
                  <a:lnTo>
                    <a:pt x="540" y="472"/>
                  </a:lnTo>
                  <a:lnTo>
                    <a:pt x="439" y="68"/>
                  </a:lnTo>
                  <a:lnTo>
                    <a:pt x="405" y="35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2804995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2853512" y="4617561"/>
              <a:ext cx="31864" cy="43546"/>
            </a:xfrm>
            <a:custGeom>
              <a:avLst/>
              <a:gdLst/>
              <a:ahLst/>
              <a:cxnLst/>
              <a:rect l="l" t="t" r="r" b="b"/>
              <a:pathLst>
                <a:path w="641" h="876" extrusionOk="0">
                  <a:moveTo>
                    <a:pt x="337" y="0"/>
                  </a:moveTo>
                  <a:lnTo>
                    <a:pt x="203" y="68"/>
                  </a:lnTo>
                  <a:lnTo>
                    <a:pt x="135" y="101"/>
                  </a:lnTo>
                  <a:lnTo>
                    <a:pt x="102" y="169"/>
                  </a:lnTo>
                  <a:lnTo>
                    <a:pt x="102" y="236"/>
                  </a:lnTo>
                  <a:lnTo>
                    <a:pt x="102" y="303"/>
                  </a:lnTo>
                  <a:lnTo>
                    <a:pt x="169" y="438"/>
                  </a:lnTo>
                  <a:lnTo>
                    <a:pt x="270" y="505"/>
                  </a:lnTo>
                  <a:lnTo>
                    <a:pt x="438" y="573"/>
                  </a:lnTo>
                  <a:lnTo>
                    <a:pt x="405" y="606"/>
                  </a:lnTo>
                  <a:lnTo>
                    <a:pt x="371" y="674"/>
                  </a:lnTo>
                  <a:lnTo>
                    <a:pt x="304" y="707"/>
                  </a:lnTo>
                  <a:lnTo>
                    <a:pt x="236" y="707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4" y="775"/>
                  </a:lnTo>
                  <a:lnTo>
                    <a:pt x="135" y="842"/>
                  </a:lnTo>
                  <a:lnTo>
                    <a:pt x="236" y="876"/>
                  </a:lnTo>
                  <a:lnTo>
                    <a:pt x="337" y="876"/>
                  </a:lnTo>
                  <a:lnTo>
                    <a:pt x="472" y="842"/>
                  </a:lnTo>
                  <a:lnTo>
                    <a:pt x="539" y="775"/>
                  </a:lnTo>
                  <a:lnTo>
                    <a:pt x="607" y="674"/>
                  </a:lnTo>
                  <a:lnTo>
                    <a:pt x="640" y="573"/>
                  </a:lnTo>
                  <a:lnTo>
                    <a:pt x="607" y="438"/>
                  </a:lnTo>
                  <a:lnTo>
                    <a:pt x="573" y="404"/>
                  </a:lnTo>
                  <a:lnTo>
                    <a:pt x="506" y="371"/>
                  </a:lnTo>
                  <a:lnTo>
                    <a:pt x="371" y="337"/>
                  </a:lnTo>
                  <a:lnTo>
                    <a:pt x="304" y="303"/>
                  </a:lnTo>
                  <a:lnTo>
                    <a:pt x="304" y="236"/>
                  </a:lnTo>
                  <a:lnTo>
                    <a:pt x="304" y="202"/>
                  </a:lnTo>
                  <a:lnTo>
                    <a:pt x="371" y="169"/>
                  </a:lnTo>
                  <a:lnTo>
                    <a:pt x="539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2659394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9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8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2927182" y="4754761"/>
              <a:ext cx="40215" cy="38575"/>
            </a:xfrm>
            <a:custGeom>
              <a:avLst/>
              <a:gdLst/>
              <a:ahLst/>
              <a:cxnLst/>
              <a:rect l="l" t="t" r="r" b="b"/>
              <a:pathLst>
                <a:path w="809" h="776" extrusionOk="0">
                  <a:moveTo>
                    <a:pt x="741" y="1"/>
                  </a:moveTo>
                  <a:lnTo>
                    <a:pt x="539" y="102"/>
                  </a:lnTo>
                  <a:lnTo>
                    <a:pt x="404" y="237"/>
                  </a:lnTo>
                  <a:lnTo>
                    <a:pt x="202" y="102"/>
                  </a:lnTo>
                  <a:lnTo>
                    <a:pt x="135" y="102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269" y="371"/>
                  </a:lnTo>
                  <a:lnTo>
                    <a:pt x="168" y="472"/>
                  </a:lnTo>
                  <a:lnTo>
                    <a:pt x="67" y="573"/>
                  </a:lnTo>
                  <a:lnTo>
                    <a:pt x="34" y="607"/>
                  </a:lnTo>
                  <a:lnTo>
                    <a:pt x="0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742"/>
                  </a:lnTo>
                  <a:lnTo>
                    <a:pt x="303" y="674"/>
                  </a:lnTo>
                  <a:lnTo>
                    <a:pt x="438" y="472"/>
                  </a:lnTo>
                  <a:lnTo>
                    <a:pt x="673" y="573"/>
                  </a:lnTo>
                  <a:lnTo>
                    <a:pt x="741" y="573"/>
                  </a:lnTo>
                  <a:lnTo>
                    <a:pt x="808" y="506"/>
                  </a:lnTo>
                  <a:lnTo>
                    <a:pt x="774" y="439"/>
                  </a:lnTo>
                  <a:lnTo>
                    <a:pt x="741" y="371"/>
                  </a:lnTo>
                  <a:lnTo>
                    <a:pt x="572" y="338"/>
                  </a:lnTo>
                  <a:lnTo>
                    <a:pt x="640" y="270"/>
                  </a:lnTo>
                  <a:lnTo>
                    <a:pt x="774" y="35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2985741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3129651" y="4286144"/>
              <a:ext cx="125617" cy="135659"/>
            </a:xfrm>
            <a:custGeom>
              <a:avLst/>
              <a:gdLst/>
              <a:ahLst/>
              <a:cxnLst/>
              <a:rect l="l" t="t" r="r" b="b"/>
              <a:pathLst>
                <a:path w="2527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2880306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6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2751408" y="4346393"/>
              <a:ext cx="38575" cy="45236"/>
            </a:xfrm>
            <a:custGeom>
              <a:avLst/>
              <a:gdLst/>
              <a:ahLst/>
              <a:cxnLst/>
              <a:rect l="l" t="t" r="r" b="b"/>
              <a:pathLst>
                <a:path w="776" h="910" extrusionOk="0">
                  <a:moveTo>
                    <a:pt x="304" y="1"/>
                  </a:moveTo>
                  <a:lnTo>
                    <a:pt x="169" y="68"/>
                  </a:lnTo>
                  <a:lnTo>
                    <a:pt x="136" y="136"/>
                  </a:lnTo>
                  <a:lnTo>
                    <a:pt x="102" y="169"/>
                  </a:lnTo>
                  <a:lnTo>
                    <a:pt x="136" y="237"/>
                  </a:lnTo>
                  <a:lnTo>
                    <a:pt x="169" y="270"/>
                  </a:lnTo>
                  <a:lnTo>
                    <a:pt x="203" y="270"/>
                  </a:lnTo>
                  <a:lnTo>
                    <a:pt x="371" y="203"/>
                  </a:lnTo>
                  <a:lnTo>
                    <a:pt x="237" y="472"/>
                  </a:lnTo>
                  <a:lnTo>
                    <a:pt x="35" y="742"/>
                  </a:lnTo>
                  <a:lnTo>
                    <a:pt x="1" y="809"/>
                  </a:lnTo>
                  <a:lnTo>
                    <a:pt x="1" y="843"/>
                  </a:lnTo>
                  <a:lnTo>
                    <a:pt x="35" y="910"/>
                  </a:lnTo>
                  <a:lnTo>
                    <a:pt x="102" y="910"/>
                  </a:lnTo>
                  <a:lnTo>
                    <a:pt x="439" y="876"/>
                  </a:lnTo>
                  <a:lnTo>
                    <a:pt x="607" y="876"/>
                  </a:lnTo>
                  <a:lnTo>
                    <a:pt x="742" y="809"/>
                  </a:lnTo>
                  <a:lnTo>
                    <a:pt x="775" y="775"/>
                  </a:lnTo>
                  <a:lnTo>
                    <a:pt x="775" y="742"/>
                  </a:lnTo>
                  <a:lnTo>
                    <a:pt x="775" y="708"/>
                  </a:lnTo>
                  <a:lnTo>
                    <a:pt x="742" y="674"/>
                  </a:lnTo>
                  <a:lnTo>
                    <a:pt x="439" y="674"/>
                  </a:lnTo>
                  <a:lnTo>
                    <a:pt x="338" y="708"/>
                  </a:lnTo>
                  <a:lnTo>
                    <a:pt x="506" y="439"/>
                  </a:lnTo>
                  <a:lnTo>
                    <a:pt x="607" y="136"/>
                  </a:lnTo>
                  <a:lnTo>
                    <a:pt x="607" y="6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2853512" y="428952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2893678" y="4346393"/>
              <a:ext cx="36885" cy="53637"/>
            </a:xfrm>
            <a:custGeom>
              <a:avLst/>
              <a:gdLst/>
              <a:ahLst/>
              <a:cxnLst/>
              <a:rect l="l" t="t" r="r" b="b"/>
              <a:pathLst>
                <a:path w="742" h="1079" extrusionOk="0">
                  <a:moveTo>
                    <a:pt x="337" y="1"/>
                  </a:moveTo>
                  <a:lnTo>
                    <a:pt x="236" y="35"/>
                  </a:lnTo>
                  <a:lnTo>
                    <a:pt x="135" y="102"/>
                  </a:lnTo>
                  <a:lnTo>
                    <a:pt x="34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68" y="338"/>
                  </a:lnTo>
                  <a:lnTo>
                    <a:pt x="135" y="304"/>
                  </a:lnTo>
                  <a:lnTo>
                    <a:pt x="236" y="237"/>
                  </a:lnTo>
                  <a:lnTo>
                    <a:pt x="337" y="203"/>
                  </a:lnTo>
                  <a:lnTo>
                    <a:pt x="371" y="169"/>
                  </a:lnTo>
                  <a:lnTo>
                    <a:pt x="438" y="203"/>
                  </a:lnTo>
                  <a:lnTo>
                    <a:pt x="438" y="237"/>
                  </a:lnTo>
                  <a:lnTo>
                    <a:pt x="472" y="304"/>
                  </a:lnTo>
                  <a:lnTo>
                    <a:pt x="371" y="371"/>
                  </a:lnTo>
                  <a:lnTo>
                    <a:pt x="270" y="506"/>
                  </a:lnTo>
                  <a:lnTo>
                    <a:pt x="169" y="674"/>
                  </a:lnTo>
                  <a:lnTo>
                    <a:pt x="169" y="708"/>
                  </a:lnTo>
                  <a:lnTo>
                    <a:pt x="203" y="775"/>
                  </a:lnTo>
                  <a:lnTo>
                    <a:pt x="472" y="775"/>
                  </a:lnTo>
                  <a:lnTo>
                    <a:pt x="472" y="910"/>
                  </a:lnTo>
                  <a:lnTo>
                    <a:pt x="203" y="910"/>
                  </a:lnTo>
                  <a:lnTo>
                    <a:pt x="169" y="944"/>
                  </a:lnTo>
                  <a:lnTo>
                    <a:pt x="169" y="1011"/>
                  </a:lnTo>
                  <a:lnTo>
                    <a:pt x="236" y="1045"/>
                  </a:lnTo>
                  <a:lnTo>
                    <a:pt x="337" y="1078"/>
                  </a:lnTo>
                  <a:lnTo>
                    <a:pt x="506" y="1078"/>
                  </a:lnTo>
                  <a:lnTo>
                    <a:pt x="607" y="1045"/>
                  </a:lnTo>
                  <a:lnTo>
                    <a:pt x="674" y="977"/>
                  </a:lnTo>
                  <a:lnTo>
                    <a:pt x="708" y="910"/>
                  </a:lnTo>
                  <a:lnTo>
                    <a:pt x="741" y="843"/>
                  </a:lnTo>
                  <a:lnTo>
                    <a:pt x="708" y="708"/>
                  </a:lnTo>
                  <a:lnTo>
                    <a:pt x="640" y="641"/>
                  </a:lnTo>
                  <a:lnTo>
                    <a:pt x="539" y="607"/>
                  </a:lnTo>
                  <a:lnTo>
                    <a:pt x="438" y="573"/>
                  </a:lnTo>
                  <a:lnTo>
                    <a:pt x="539" y="472"/>
                  </a:lnTo>
                  <a:lnTo>
                    <a:pt x="607" y="371"/>
                  </a:lnTo>
                  <a:lnTo>
                    <a:pt x="640" y="270"/>
                  </a:lnTo>
                  <a:lnTo>
                    <a:pt x="607" y="136"/>
                  </a:lnTo>
                  <a:lnTo>
                    <a:pt x="573" y="68"/>
                  </a:lnTo>
                  <a:lnTo>
                    <a:pt x="472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843471" y="429285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709601" y="4190751"/>
              <a:ext cx="137299" cy="93803"/>
            </a:xfrm>
            <a:custGeom>
              <a:avLst/>
              <a:gdLst/>
              <a:ahLst/>
              <a:cxnLst/>
              <a:rect l="l" t="t" r="r" b="b"/>
              <a:pathLst>
                <a:path w="2762" h="1887" extrusionOk="0">
                  <a:moveTo>
                    <a:pt x="1414" y="1"/>
                  </a:moveTo>
                  <a:lnTo>
                    <a:pt x="1078" y="34"/>
                  </a:lnTo>
                  <a:lnTo>
                    <a:pt x="741" y="68"/>
                  </a:lnTo>
                  <a:lnTo>
                    <a:pt x="404" y="102"/>
                  </a:lnTo>
                  <a:lnTo>
                    <a:pt x="101" y="203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1" y="1684"/>
                  </a:lnTo>
                  <a:lnTo>
                    <a:pt x="135" y="1718"/>
                  </a:lnTo>
                  <a:lnTo>
                    <a:pt x="236" y="1718"/>
                  </a:lnTo>
                  <a:lnTo>
                    <a:pt x="236" y="1651"/>
                  </a:lnTo>
                  <a:lnTo>
                    <a:pt x="236" y="1280"/>
                  </a:lnTo>
                  <a:lnTo>
                    <a:pt x="202" y="876"/>
                  </a:lnTo>
                  <a:lnTo>
                    <a:pt x="169" y="573"/>
                  </a:lnTo>
                  <a:lnTo>
                    <a:pt x="101" y="237"/>
                  </a:lnTo>
                  <a:lnTo>
                    <a:pt x="438" y="270"/>
                  </a:lnTo>
                  <a:lnTo>
                    <a:pt x="741" y="304"/>
                  </a:lnTo>
                  <a:lnTo>
                    <a:pt x="1347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59" y="540"/>
                  </a:lnTo>
                  <a:lnTo>
                    <a:pt x="2525" y="775"/>
                  </a:lnTo>
                  <a:lnTo>
                    <a:pt x="2525" y="1213"/>
                  </a:lnTo>
                  <a:lnTo>
                    <a:pt x="2559" y="1684"/>
                  </a:lnTo>
                  <a:lnTo>
                    <a:pt x="2559" y="1684"/>
                  </a:lnTo>
                  <a:lnTo>
                    <a:pt x="2256" y="1651"/>
                  </a:lnTo>
                  <a:lnTo>
                    <a:pt x="1414" y="1651"/>
                  </a:lnTo>
                  <a:lnTo>
                    <a:pt x="842" y="1583"/>
                  </a:lnTo>
                  <a:lnTo>
                    <a:pt x="539" y="1583"/>
                  </a:lnTo>
                  <a:lnTo>
                    <a:pt x="270" y="1651"/>
                  </a:lnTo>
                  <a:lnTo>
                    <a:pt x="505" y="1752"/>
                  </a:lnTo>
                  <a:lnTo>
                    <a:pt x="741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3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7" y="1752"/>
                  </a:lnTo>
                  <a:lnTo>
                    <a:pt x="2727" y="1718"/>
                  </a:lnTo>
                  <a:lnTo>
                    <a:pt x="2694" y="876"/>
                  </a:lnTo>
                  <a:lnTo>
                    <a:pt x="2727" y="607"/>
                  </a:lnTo>
                  <a:lnTo>
                    <a:pt x="2727" y="338"/>
                  </a:lnTo>
                  <a:lnTo>
                    <a:pt x="2761" y="304"/>
                  </a:lnTo>
                  <a:lnTo>
                    <a:pt x="2761" y="237"/>
                  </a:lnTo>
                  <a:lnTo>
                    <a:pt x="2761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4" y="34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677787" y="4468580"/>
              <a:ext cx="40215" cy="51947"/>
            </a:xfrm>
            <a:custGeom>
              <a:avLst/>
              <a:gdLst/>
              <a:ahLst/>
              <a:cxnLst/>
              <a:rect l="l" t="t" r="r" b="b"/>
              <a:pathLst>
                <a:path w="809" h="1045" extrusionOk="0">
                  <a:moveTo>
                    <a:pt x="472" y="236"/>
                  </a:moveTo>
                  <a:lnTo>
                    <a:pt x="506" y="270"/>
                  </a:lnTo>
                  <a:lnTo>
                    <a:pt x="506" y="371"/>
                  </a:lnTo>
                  <a:lnTo>
                    <a:pt x="472" y="438"/>
                  </a:lnTo>
                  <a:lnTo>
                    <a:pt x="438" y="506"/>
                  </a:lnTo>
                  <a:lnTo>
                    <a:pt x="371" y="539"/>
                  </a:lnTo>
                  <a:lnTo>
                    <a:pt x="236" y="573"/>
                  </a:lnTo>
                  <a:lnTo>
                    <a:pt x="236" y="438"/>
                  </a:lnTo>
                  <a:lnTo>
                    <a:pt x="304" y="337"/>
                  </a:lnTo>
                  <a:lnTo>
                    <a:pt x="371" y="270"/>
                  </a:lnTo>
                  <a:lnTo>
                    <a:pt x="405" y="270"/>
                  </a:lnTo>
                  <a:lnTo>
                    <a:pt x="472" y="236"/>
                  </a:lnTo>
                  <a:close/>
                  <a:moveTo>
                    <a:pt x="438" y="1"/>
                  </a:moveTo>
                  <a:lnTo>
                    <a:pt x="337" y="34"/>
                  </a:lnTo>
                  <a:lnTo>
                    <a:pt x="236" y="102"/>
                  </a:lnTo>
                  <a:lnTo>
                    <a:pt x="169" y="169"/>
                  </a:lnTo>
                  <a:lnTo>
                    <a:pt x="68" y="337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5" y="809"/>
                  </a:lnTo>
                  <a:lnTo>
                    <a:pt x="304" y="809"/>
                  </a:lnTo>
                  <a:lnTo>
                    <a:pt x="438" y="741"/>
                  </a:lnTo>
                  <a:lnTo>
                    <a:pt x="438" y="809"/>
                  </a:lnTo>
                  <a:lnTo>
                    <a:pt x="506" y="876"/>
                  </a:lnTo>
                  <a:lnTo>
                    <a:pt x="539" y="943"/>
                  </a:lnTo>
                  <a:lnTo>
                    <a:pt x="708" y="1044"/>
                  </a:lnTo>
                  <a:lnTo>
                    <a:pt x="775" y="1044"/>
                  </a:lnTo>
                  <a:lnTo>
                    <a:pt x="809" y="977"/>
                  </a:lnTo>
                  <a:lnTo>
                    <a:pt x="775" y="943"/>
                  </a:lnTo>
                  <a:lnTo>
                    <a:pt x="674" y="842"/>
                  </a:lnTo>
                  <a:lnTo>
                    <a:pt x="607" y="775"/>
                  </a:lnTo>
                  <a:lnTo>
                    <a:pt x="539" y="674"/>
                  </a:lnTo>
                  <a:lnTo>
                    <a:pt x="640" y="607"/>
                  </a:lnTo>
                  <a:lnTo>
                    <a:pt x="674" y="506"/>
                  </a:lnTo>
                  <a:lnTo>
                    <a:pt x="741" y="405"/>
                  </a:lnTo>
                  <a:lnTo>
                    <a:pt x="741" y="304"/>
                  </a:lnTo>
                  <a:lnTo>
                    <a:pt x="741" y="203"/>
                  </a:lnTo>
                  <a:lnTo>
                    <a:pt x="708" y="135"/>
                  </a:lnTo>
                  <a:lnTo>
                    <a:pt x="640" y="68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2979030" y="4476981"/>
              <a:ext cx="28534" cy="8401"/>
            </a:xfrm>
            <a:custGeom>
              <a:avLst/>
              <a:gdLst/>
              <a:ahLst/>
              <a:cxnLst/>
              <a:rect l="l" t="t" r="r" b="b"/>
              <a:pathLst>
                <a:path w="574" h="169" extrusionOk="0">
                  <a:moveTo>
                    <a:pt x="35" y="0"/>
                  </a:moveTo>
                  <a:lnTo>
                    <a:pt x="1" y="34"/>
                  </a:lnTo>
                  <a:lnTo>
                    <a:pt x="35" y="101"/>
                  </a:lnTo>
                  <a:lnTo>
                    <a:pt x="68" y="135"/>
                  </a:lnTo>
                  <a:lnTo>
                    <a:pt x="203" y="168"/>
                  </a:lnTo>
                  <a:lnTo>
                    <a:pt x="439" y="168"/>
                  </a:lnTo>
                  <a:lnTo>
                    <a:pt x="540" y="135"/>
                  </a:lnTo>
                  <a:lnTo>
                    <a:pt x="573" y="101"/>
                  </a:lnTo>
                  <a:lnTo>
                    <a:pt x="573" y="67"/>
                  </a:lnTo>
                  <a:lnTo>
                    <a:pt x="540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2920471" y="442841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4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4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6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2970678" y="4478621"/>
              <a:ext cx="33505" cy="40215"/>
            </a:xfrm>
            <a:custGeom>
              <a:avLst/>
              <a:gdLst/>
              <a:ahLst/>
              <a:cxnLst/>
              <a:rect l="l" t="t" r="r" b="b"/>
              <a:pathLst>
                <a:path w="674" h="809" extrusionOk="0">
                  <a:moveTo>
                    <a:pt x="101" y="1"/>
                  </a:moveTo>
                  <a:lnTo>
                    <a:pt x="101" y="34"/>
                  </a:lnTo>
                  <a:lnTo>
                    <a:pt x="68" y="337"/>
                  </a:lnTo>
                  <a:lnTo>
                    <a:pt x="34" y="640"/>
                  </a:lnTo>
                  <a:lnTo>
                    <a:pt x="68" y="674"/>
                  </a:lnTo>
                  <a:lnTo>
                    <a:pt x="101" y="674"/>
                  </a:lnTo>
                  <a:lnTo>
                    <a:pt x="34" y="708"/>
                  </a:lnTo>
                  <a:lnTo>
                    <a:pt x="0" y="708"/>
                  </a:lnTo>
                  <a:lnTo>
                    <a:pt x="0" y="741"/>
                  </a:lnTo>
                  <a:lnTo>
                    <a:pt x="169" y="809"/>
                  </a:lnTo>
                  <a:lnTo>
                    <a:pt x="371" y="809"/>
                  </a:lnTo>
                  <a:lnTo>
                    <a:pt x="539" y="775"/>
                  </a:lnTo>
                  <a:lnTo>
                    <a:pt x="607" y="775"/>
                  </a:lnTo>
                  <a:lnTo>
                    <a:pt x="640" y="708"/>
                  </a:lnTo>
                  <a:lnTo>
                    <a:pt x="674" y="674"/>
                  </a:lnTo>
                  <a:lnTo>
                    <a:pt x="640" y="640"/>
                  </a:lnTo>
                  <a:lnTo>
                    <a:pt x="573" y="607"/>
                  </a:lnTo>
                  <a:lnTo>
                    <a:pt x="506" y="607"/>
                  </a:lnTo>
                  <a:lnTo>
                    <a:pt x="371" y="640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03" y="405"/>
                  </a:lnTo>
                  <a:lnTo>
                    <a:pt x="236" y="405"/>
                  </a:lnTo>
                  <a:lnTo>
                    <a:pt x="304" y="438"/>
                  </a:lnTo>
                  <a:lnTo>
                    <a:pt x="438" y="438"/>
                  </a:lnTo>
                  <a:lnTo>
                    <a:pt x="506" y="405"/>
                  </a:lnTo>
                  <a:lnTo>
                    <a:pt x="539" y="371"/>
                  </a:lnTo>
                  <a:lnTo>
                    <a:pt x="539" y="304"/>
                  </a:lnTo>
                  <a:lnTo>
                    <a:pt x="506" y="270"/>
                  </a:lnTo>
                  <a:lnTo>
                    <a:pt x="405" y="236"/>
                  </a:lnTo>
                  <a:lnTo>
                    <a:pt x="236" y="236"/>
                  </a:lnTo>
                  <a:lnTo>
                    <a:pt x="169" y="270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3029237" y="4349773"/>
              <a:ext cx="40215" cy="45236"/>
            </a:xfrm>
            <a:custGeom>
              <a:avLst/>
              <a:gdLst/>
              <a:ahLst/>
              <a:cxnLst/>
              <a:rect l="l" t="t" r="r" b="b"/>
              <a:pathLst>
                <a:path w="809" h="910" extrusionOk="0">
                  <a:moveTo>
                    <a:pt x="439" y="0"/>
                  </a:moveTo>
                  <a:lnTo>
                    <a:pt x="304" y="101"/>
                  </a:lnTo>
                  <a:lnTo>
                    <a:pt x="203" y="270"/>
                  </a:lnTo>
                  <a:lnTo>
                    <a:pt x="35" y="573"/>
                  </a:lnTo>
                  <a:lnTo>
                    <a:pt x="1" y="640"/>
                  </a:lnTo>
                  <a:lnTo>
                    <a:pt x="35" y="674"/>
                  </a:lnTo>
                  <a:lnTo>
                    <a:pt x="68" y="707"/>
                  </a:lnTo>
                  <a:lnTo>
                    <a:pt x="102" y="741"/>
                  </a:lnTo>
                  <a:lnTo>
                    <a:pt x="573" y="741"/>
                  </a:lnTo>
                  <a:lnTo>
                    <a:pt x="573" y="808"/>
                  </a:lnTo>
                  <a:lnTo>
                    <a:pt x="641" y="909"/>
                  </a:lnTo>
                  <a:lnTo>
                    <a:pt x="674" y="909"/>
                  </a:lnTo>
                  <a:lnTo>
                    <a:pt x="708" y="876"/>
                  </a:lnTo>
                  <a:lnTo>
                    <a:pt x="742" y="808"/>
                  </a:lnTo>
                  <a:lnTo>
                    <a:pt x="742" y="707"/>
                  </a:lnTo>
                  <a:lnTo>
                    <a:pt x="775" y="674"/>
                  </a:lnTo>
                  <a:lnTo>
                    <a:pt x="809" y="640"/>
                  </a:lnTo>
                  <a:lnTo>
                    <a:pt x="809" y="573"/>
                  </a:lnTo>
                  <a:lnTo>
                    <a:pt x="742" y="505"/>
                  </a:lnTo>
                  <a:lnTo>
                    <a:pt x="775" y="337"/>
                  </a:lnTo>
                  <a:lnTo>
                    <a:pt x="775" y="303"/>
                  </a:lnTo>
                  <a:lnTo>
                    <a:pt x="742" y="303"/>
                  </a:lnTo>
                  <a:lnTo>
                    <a:pt x="607" y="505"/>
                  </a:lnTo>
                  <a:lnTo>
                    <a:pt x="270" y="539"/>
                  </a:lnTo>
                  <a:lnTo>
                    <a:pt x="405" y="303"/>
                  </a:lnTo>
                  <a:lnTo>
                    <a:pt x="506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3176528" y="4354794"/>
              <a:ext cx="36885" cy="48567"/>
            </a:xfrm>
            <a:custGeom>
              <a:avLst/>
              <a:gdLst/>
              <a:ahLst/>
              <a:cxnLst/>
              <a:rect l="l" t="t" r="r" b="b"/>
              <a:pathLst>
                <a:path w="742" h="977" extrusionOk="0">
                  <a:moveTo>
                    <a:pt x="539" y="0"/>
                  </a:moveTo>
                  <a:lnTo>
                    <a:pt x="405" y="34"/>
                  </a:lnTo>
                  <a:lnTo>
                    <a:pt x="102" y="135"/>
                  </a:lnTo>
                  <a:lnTo>
                    <a:pt x="68" y="202"/>
                  </a:lnTo>
                  <a:lnTo>
                    <a:pt x="68" y="236"/>
                  </a:lnTo>
                  <a:lnTo>
                    <a:pt x="169" y="539"/>
                  </a:lnTo>
                  <a:lnTo>
                    <a:pt x="203" y="606"/>
                  </a:lnTo>
                  <a:lnTo>
                    <a:pt x="304" y="606"/>
                  </a:lnTo>
                  <a:lnTo>
                    <a:pt x="405" y="539"/>
                  </a:lnTo>
                  <a:lnTo>
                    <a:pt x="472" y="539"/>
                  </a:lnTo>
                  <a:lnTo>
                    <a:pt x="539" y="573"/>
                  </a:lnTo>
                  <a:lnTo>
                    <a:pt x="573" y="640"/>
                  </a:lnTo>
                  <a:lnTo>
                    <a:pt x="573" y="674"/>
                  </a:lnTo>
                  <a:lnTo>
                    <a:pt x="472" y="707"/>
                  </a:lnTo>
                  <a:lnTo>
                    <a:pt x="270" y="741"/>
                  </a:lnTo>
                  <a:lnTo>
                    <a:pt x="102" y="775"/>
                  </a:lnTo>
                  <a:lnTo>
                    <a:pt x="34" y="808"/>
                  </a:lnTo>
                  <a:lnTo>
                    <a:pt x="1" y="876"/>
                  </a:lnTo>
                  <a:lnTo>
                    <a:pt x="1" y="943"/>
                  </a:lnTo>
                  <a:lnTo>
                    <a:pt x="34" y="977"/>
                  </a:lnTo>
                  <a:lnTo>
                    <a:pt x="102" y="977"/>
                  </a:lnTo>
                  <a:lnTo>
                    <a:pt x="169" y="943"/>
                  </a:lnTo>
                  <a:lnTo>
                    <a:pt x="270" y="909"/>
                  </a:lnTo>
                  <a:lnTo>
                    <a:pt x="438" y="909"/>
                  </a:lnTo>
                  <a:lnTo>
                    <a:pt x="607" y="876"/>
                  </a:lnTo>
                  <a:lnTo>
                    <a:pt x="674" y="808"/>
                  </a:lnTo>
                  <a:lnTo>
                    <a:pt x="708" y="741"/>
                  </a:lnTo>
                  <a:lnTo>
                    <a:pt x="741" y="674"/>
                  </a:lnTo>
                  <a:lnTo>
                    <a:pt x="741" y="573"/>
                  </a:lnTo>
                  <a:lnTo>
                    <a:pt x="674" y="505"/>
                  </a:lnTo>
                  <a:lnTo>
                    <a:pt x="640" y="438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304" y="404"/>
                  </a:lnTo>
                  <a:lnTo>
                    <a:pt x="270" y="270"/>
                  </a:lnTo>
                  <a:lnTo>
                    <a:pt x="506" y="202"/>
                  </a:lnTo>
                  <a:lnTo>
                    <a:pt x="708" y="101"/>
                  </a:lnTo>
                  <a:lnTo>
                    <a:pt x="741" y="68"/>
                  </a:lnTo>
                  <a:lnTo>
                    <a:pt x="708" y="34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3896179" y="4359815"/>
              <a:ext cx="31864" cy="36835"/>
            </a:xfrm>
            <a:custGeom>
              <a:avLst/>
              <a:gdLst/>
              <a:ahLst/>
              <a:cxnLst/>
              <a:rect l="l" t="t" r="r" b="b"/>
              <a:pathLst>
                <a:path w="641" h="741" extrusionOk="0">
                  <a:moveTo>
                    <a:pt x="405" y="371"/>
                  </a:moveTo>
                  <a:lnTo>
                    <a:pt x="371" y="438"/>
                  </a:lnTo>
                  <a:lnTo>
                    <a:pt x="338" y="505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505"/>
                  </a:lnTo>
                  <a:lnTo>
                    <a:pt x="203" y="472"/>
                  </a:lnTo>
                  <a:lnTo>
                    <a:pt x="237" y="438"/>
                  </a:lnTo>
                  <a:lnTo>
                    <a:pt x="338" y="371"/>
                  </a:lnTo>
                  <a:close/>
                  <a:moveTo>
                    <a:pt x="405" y="0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69" y="135"/>
                  </a:lnTo>
                  <a:lnTo>
                    <a:pt x="169" y="169"/>
                  </a:lnTo>
                  <a:lnTo>
                    <a:pt x="203" y="236"/>
                  </a:lnTo>
                  <a:lnTo>
                    <a:pt x="136" y="270"/>
                  </a:lnTo>
                  <a:lnTo>
                    <a:pt x="35" y="371"/>
                  </a:lnTo>
                  <a:lnTo>
                    <a:pt x="1" y="472"/>
                  </a:lnTo>
                  <a:lnTo>
                    <a:pt x="1" y="573"/>
                  </a:lnTo>
                  <a:lnTo>
                    <a:pt x="35" y="674"/>
                  </a:lnTo>
                  <a:lnTo>
                    <a:pt x="136" y="741"/>
                  </a:lnTo>
                  <a:lnTo>
                    <a:pt x="270" y="741"/>
                  </a:lnTo>
                  <a:lnTo>
                    <a:pt x="371" y="707"/>
                  </a:lnTo>
                  <a:lnTo>
                    <a:pt x="472" y="674"/>
                  </a:lnTo>
                  <a:lnTo>
                    <a:pt x="573" y="539"/>
                  </a:lnTo>
                  <a:lnTo>
                    <a:pt x="607" y="404"/>
                  </a:lnTo>
                  <a:lnTo>
                    <a:pt x="641" y="270"/>
                  </a:lnTo>
                  <a:lnTo>
                    <a:pt x="607" y="135"/>
                  </a:lnTo>
                  <a:lnTo>
                    <a:pt x="573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1973198" y="3258539"/>
              <a:ext cx="2344821" cy="1882915"/>
            </a:xfrm>
            <a:custGeom>
              <a:avLst/>
              <a:gdLst/>
              <a:ahLst/>
              <a:cxnLst/>
              <a:rect l="l" t="t" r="r" b="b"/>
              <a:pathLst>
                <a:path w="47170" h="37878" extrusionOk="0">
                  <a:moveTo>
                    <a:pt x="5960" y="26161"/>
                  </a:moveTo>
                  <a:lnTo>
                    <a:pt x="5960" y="28955"/>
                  </a:lnTo>
                  <a:lnTo>
                    <a:pt x="5690" y="29056"/>
                  </a:lnTo>
                  <a:lnTo>
                    <a:pt x="5488" y="29157"/>
                  </a:lnTo>
                  <a:lnTo>
                    <a:pt x="5286" y="29326"/>
                  </a:lnTo>
                  <a:lnTo>
                    <a:pt x="5118" y="29494"/>
                  </a:lnTo>
                  <a:lnTo>
                    <a:pt x="4950" y="29696"/>
                  </a:lnTo>
                  <a:lnTo>
                    <a:pt x="4781" y="29932"/>
                  </a:lnTo>
                  <a:lnTo>
                    <a:pt x="4680" y="30167"/>
                  </a:lnTo>
                  <a:lnTo>
                    <a:pt x="4546" y="30437"/>
                  </a:lnTo>
                  <a:lnTo>
                    <a:pt x="4377" y="30942"/>
                  </a:lnTo>
                  <a:lnTo>
                    <a:pt x="4243" y="31480"/>
                  </a:lnTo>
                  <a:lnTo>
                    <a:pt x="4175" y="32019"/>
                  </a:lnTo>
                  <a:lnTo>
                    <a:pt x="4142" y="32490"/>
                  </a:lnTo>
                  <a:lnTo>
                    <a:pt x="4108" y="32894"/>
                  </a:lnTo>
                  <a:lnTo>
                    <a:pt x="4108" y="33298"/>
                  </a:lnTo>
                  <a:lnTo>
                    <a:pt x="4175" y="33702"/>
                  </a:lnTo>
                  <a:lnTo>
                    <a:pt x="4209" y="34106"/>
                  </a:lnTo>
                  <a:lnTo>
                    <a:pt x="4209" y="34106"/>
                  </a:lnTo>
                  <a:lnTo>
                    <a:pt x="3906" y="33871"/>
                  </a:lnTo>
                  <a:lnTo>
                    <a:pt x="3603" y="33601"/>
                  </a:lnTo>
                  <a:lnTo>
                    <a:pt x="3333" y="33332"/>
                  </a:lnTo>
                  <a:lnTo>
                    <a:pt x="3131" y="33063"/>
                  </a:lnTo>
                  <a:lnTo>
                    <a:pt x="2963" y="32760"/>
                  </a:lnTo>
                  <a:lnTo>
                    <a:pt x="2795" y="32457"/>
                  </a:lnTo>
                  <a:lnTo>
                    <a:pt x="2660" y="32120"/>
                  </a:lnTo>
                  <a:lnTo>
                    <a:pt x="2559" y="31783"/>
                  </a:lnTo>
                  <a:lnTo>
                    <a:pt x="2492" y="31413"/>
                  </a:lnTo>
                  <a:lnTo>
                    <a:pt x="2424" y="31076"/>
                  </a:lnTo>
                  <a:lnTo>
                    <a:pt x="2391" y="30706"/>
                  </a:lnTo>
                  <a:lnTo>
                    <a:pt x="2391" y="30369"/>
                  </a:lnTo>
                  <a:lnTo>
                    <a:pt x="2424" y="29965"/>
                  </a:lnTo>
                  <a:lnTo>
                    <a:pt x="2458" y="29595"/>
                  </a:lnTo>
                  <a:lnTo>
                    <a:pt x="2559" y="29225"/>
                  </a:lnTo>
                  <a:lnTo>
                    <a:pt x="2660" y="28854"/>
                  </a:lnTo>
                  <a:lnTo>
                    <a:pt x="2795" y="28484"/>
                  </a:lnTo>
                  <a:lnTo>
                    <a:pt x="2997" y="28147"/>
                  </a:lnTo>
                  <a:lnTo>
                    <a:pt x="3199" y="27811"/>
                  </a:lnTo>
                  <a:lnTo>
                    <a:pt x="3434" y="27508"/>
                  </a:lnTo>
                  <a:lnTo>
                    <a:pt x="3704" y="27238"/>
                  </a:lnTo>
                  <a:lnTo>
                    <a:pt x="3973" y="27002"/>
                  </a:lnTo>
                  <a:lnTo>
                    <a:pt x="4276" y="26800"/>
                  </a:lnTo>
                  <a:lnTo>
                    <a:pt x="4579" y="26632"/>
                  </a:lnTo>
                  <a:lnTo>
                    <a:pt x="4916" y="26497"/>
                  </a:lnTo>
                  <a:lnTo>
                    <a:pt x="5253" y="26363"/>
                  </a:lnTo>
                  <a:lnTo>
                    <a:pt x="5960" y="26161"/>
                  </a:lnTo>
                  <a:close/>
                  <a:moveTo>
                    <a:pt x="5960" y="29157"/>
                  </a:moveTo>
                  <a:lnTo>
                    <a:pt x="5993" y="32356"/>
                  </a:lnTo>
                  <a:lnTo>
                    <a:pt x="6027" y="33904"/>
                  </a:lnTo>
                  <a:lnTo>
                    <a:pt x="5859" y="34106"/>
                  </a:lnTo>
                  <a:lnTo>
                    <a:pt x="5724" y="34241"/>
                  </a:lnTo>
                  <a:lnTo>
                    <a:pt x="5556" y="34342"/>
                  </a:lnTo>
                  <a:lnTo>
                    <a:pt x="5387" y="34409"/>
                  </a:lnTo>
                  <a:lnTo>
                    <a:pt x="5017" y="34409"/>
                  </a:lnTo>
                  <a:lnTo>
                    <a:pt x="4815" y="34376"/>
                  </a:lnTo>
                  <a:lnTo>
                    <a:pt x="4647" y="34308"/>
                  </a:lnTo>
                  <a:lnTo>
                    <a:pt x="4546" y="33904"/>
                  </a:lnTo>
                  <a:lnTo>
                    <a:pt x="4478" y="33534"/>
                  </a:lnTo>
                  <a:lnTo>
                    <a:pt x="4445" y="33130"/>
                  </a:lnTo>
                  <a:lnTo>
                    <a:pt x="4445" y="32726"/>
                  </a:lnTo>
                  <a:lnTo>
                    <a:pt x="4478" y="32221"/>
                  </a:lnTo>
                  <a:lnTo>
                    <a:pt x="4512" y="31716"/>
                  </a:lnTo>
                  <a:lnTo>
                    <a:pt x="4647" y="31211"/>
                  </a:lnTo>
                  <a:lnTo>
                    <a:pt x="4781" y="30740"/>
                  </a:lnTo>
                  <a:lnTo>
                    <a:pt x="5017" y="30302"/>
                  </a:lnTo>
                  <a:lnTo>
                    <a:pt x="5253" y="29864"/>
                  </a:lnTo>
                  <a:lnTo>
                    <a:pt x="5589" y="29494"/>
                  </a:lnTo>
                  <a:lnTo>
                    <a:pt x="5960" y="29157"/>
                  </a:lnTo>
                  <a:close/>
                  <a:moveTo>
                    <a:pt x="6027" y="34342"/>
                  </a:moveTo>
                  <a:lnTo>
                    <a:pt x="6027" y="35352"/>
                  </a:lnTo>
                  <a:lnTo>
                    <a:pt x="6061" y="36396"/>
                  </a:lnTo>
                  <a:lnTo>
                    <a:pt x="5892" y="36396"/>
                  </a:lnTo>
                  <a:lnTo>
                    <a:pt x="5791" y="36329"/>
                  </a:lnTo>
                  <a:lnTo>
                    <a:pt x="5556" y="36127"/>
                  </a:lnTo>
                  <a:lnTo>
                    <a:pt x="5320" y="35857"/>
                  </a:lnTo>
                  <a:lnTo>
                    <a:pt x="5185" y="35723"/>
                  </a:lnTo>
                  <a:lnTo>
                    <a:pt x="5051" y="35487"/>
                  </a:lnTo>
                  <a:lnTo>
                    <a:pt x="4950" y="35251"/>
                  </a:lnTo>
                  <a:lnTo>
                    <a:pt x="4781" y="34746"/>
                  </a:lnTo>
                  <a:lnTo>
                    <a:pt x="4714" y="34611"/>
                  </a:lnTo>
                  <a:lnTo>
                    <a:pt x="4714" y="34611"/>
                  </a:lnTo>
                  <a:lnTo>
                    <a:pt x="5084" y="34679"/>
                  </a:lnTo>
                  <a:lnTo>
                    <a:pt x="5421" y="34645"/>
                  </a:lnTo>
                  <a:lnTo>
                    <a:pt x="5556" y="34611"/>
                  </a:lnTo>
                  <a:lnTo>
                    <a:pt x="5724" y="34544"/>
                  </a:lnTo>
                  <a:lnTo>
                    <a:pt x="5859" y="34443"/>
                  </a:lnTo>
                  <a:lnTo>
                    <a:pt x="6027" y="34342"/>
                  </a:lnTo>
                  <a:close/>
                  <a:moveTo>
                    <a:pt x="34" y="1"/>
                  </a:moveTo>
                  <a:lnTo>
                    <a:pt x="0" y="34"/>
                  </a:lnTo>
                  <a:lnTo>
                    <a:pt x="0" y="102"/>
                  </a:lnTo>
                  <a:lnTo>
                    <a:pt x="303" y="1112"/>
                  </a:lnTo>
                  <a:lnTo>
                    <a:pt x="640" y="2122"/>
                  </a:lnTo>
                  <a:lnTo>
                    <a:pt x="1347" y="4142"/>
                  </a:lnTo>
                  <a:lnTo>
                    <a:pt x="2761" y="8317"/>
                  </a:lnTo>
                  <a:lnTo>
                    <a:pt x="3502" y="10337"/>
                  </a:lnTo>
                  <a:lnTo>
                    <a:pt x="4276" y="12323"/>
                  </a:lnTo>
                  <a:lnTo>
                    <a:pt x="5118" y="14310"/>
                  </a:lnTo>
                  <a:lnTo>
                    <a:pt x="5993" y="16262"/>
                  </a:lnTo>
                  <a:lnTo>
                    <a:pt x="6027" y="16296"/>
                  </a:lnTo>
                  <a:lnTo>
                    <a:pt x="5993" y="16363"/>
                  </a:lnTo>
                  <a:lnTo>
                    <a:pt x="6027" y="16397"/>
                  </a:lnTo>
                  <a:lnTo>
                    <a:pt x="6027" y="16431"/>
                  </a:lnTo>
                  <a:lnTo>
                    <a:pt x="6094" y="16464"/>
                  </a:lnTo>
                  <a:lnTo>
                    <a:pt x="6498" y="16464"/>
                  </a:lnTo>
                  <a:lnTo>
                    <a:pt x="6397" y="16565"/>
                  </a:lnTo>
                  <a:lnTo>
                    <a:pt x="6296" y="16700"/>
                  </a:lnTo>
                  <a:lnTo>
                    <a:pt x="6162" y="17037"/>
                  </a:lnTo>
                  <a:lnTo>
                    <a:pt x="6094" y="17340"/>
                  </a:lnTo>
                  <a:lnTo>
                    <a:pt x="6061" y="17643"/>
                  </a:lnTo>
                  <a:lnTo>
                    <a:pt x="6027" y="18316"/>
                  </a:lnTo>
                  <a:lnTo>
                    <a:pt x="6027" y="18956"/>
                  </a:lnTo>
                  <a:lnTo>
                    <a:pt x="6027" y="19562"/>
                  </a:lnTo>
                  <a:lnTo>
                    <a:pt x="5960" y="22760"/>
                  </a:lnTo>
                  <a:lnTo>
                    <a:pt x="5960" y="25959"/>
                  </a:lnTo>
                  <a:lnTo>
                    <a:pt x="5960" y="26060"/>
                  </a:lnTo>
                  <a:lnTo>
                    <a:pt x="5556" y="26060"/>
                  </a:lnTo>
                  <a:lnTo>
                    <a:pt x="5152" y="26127"/>
                  </a:lnTo>
                  <a:lnTo>
                    <a:pt x="4748" y="26262"/>
                  </a:lnTo>
                  <a:lnTo>
                    <a:pt x="4344" y="26430"/>
                  </a:lnTo>
                  <a:lnTo>
                    <a:pt x="3973" y="26632"/>
                  </a:lnTo>
                  <a:lnTo>
                    <a:pt x="3636" y="26901"/>
                  </a:lnTo>
                  <a:lnTo>
                    <a:pt x="3333" y="27171"/>
                  </a:lnTo>
                  <a:lnTo>
                    <a:pt x="3064" y="27474"/>
                  </a:lnTo>
                  <a:lnTo>
                    <a:pt x="2795" y="27912"/>
                  </a:lnTo>
                  <a:lnTo>
                    <a:pt x="2559" y="28349"/>
                  </a:lnTo>
                  <a:lnTo>
                    <a:pt x="2391" y="28787"/>
                  </a:lnTo>
                  <a:lnTo>
                    <a:pt x="2222" y="29258"/>
                  </a:lnTo>
                  <a:lnTo>
                    <a:pt x="2155" y="29730"/>
                  </a:lnTo>
                  <a:lnTo>
                    <a:pt x="2088" y="30235"/>
                  </a:lnTo>
                  <a:lnTo>
                    <a:pt x="2088" y="30706"/>
                  </a:lnTo>
                  <a:lnTo>
                    <a:pt x="2121" y="31211"/>
                  </a:lnTo>
                  <a:lnTo>
                    <a:pt x="2222" y="31649"/>
                  </a:lnTo>
                  <a:lnTo>
                    <a:pt x="2323" y="32053"/>
                  </a:lnTo>
                  <a:lnTo>
                    <a:pt x="2458" y="32457"/>
                  </a:lnTo>
                  <a:lnTo>
                    <a:pt x="2660" y="32861"/>
                  </a:lnTo>
                  <a:lnTo>
                    <a:pt x="2862" y="33231"/>
                  </a:lnTo>
                  <a:lnTo>
                    <a:pt x="3131" y="33601"/>
                  </a:lnTo>
                  <a:lnTo>
                    <a:pt x="3434" y="33904"/>
                  </a:lnTo>
                  <a:lnTo>
                    <a:pt x="3771" y="34174"/>
                  </a:lnTo>
                  <a:lnTo>
                    <a:pt x="4041" y="34342"/>
                  </a:lnTo>
                  <a:lnTo>
                    <a:pt x="4310" y="34477"/>
                  </a:lnTo>
                  <a:lnTo>
                    <a:pt x="4411" y="34813"/>
                  </a:lnTo>
                  <a:lnTo>
                    <a:pt x="4546" y="35150"/>
                  </a:lnTo>
                  <a:lnTo>
                    <a:pt x="4714" y="35487"/>
                  </a:lnTo>
                  <a:lnTo>
                    <a:pt x="4882" y="35790"/>
                  </a:lnTo>
                  <a:lnTo>
                    <a:pt x="5084" y="36059"/>
                  </a:lnTo>
                  <a:lnTo>
                    <a:pt x="5320" y="36329"/>
                  </a:lnTo>
                  <a:lnTo>
                    <a:pt x="5589" y="36531"/>
                  </a:lnTo>
                  <a:lnTo>
                    <a:pt x="5859" y="36733"/>
                  </a:lnTo>
                  <a:lnTo>
                    <a:pt x="5993" y="36766"/>
                  </a:lnTo>
                  <a:lnTo>
                    <a:pt x="6061" y="36699"/>
                  </a:lnTo>
                  <a:lnTo>
                    <a:pt x="6128" y="37305"/>
                  </a:lnTo>
                  <a:lnTo>
                    <a:pt x="6195" y="37877"/>
                  </a:lnTo>
                  <a:lnTo>
                    <a:pt x="6431" y="37877"/>
                  </a:lnTo>
                  <a:lnTo>
                    <a:pt x="6330" y="36935"/>
                  </a:lnTo>
                  <a:lnTo>
                    <a:pt x="6296" y="35958"/>
                  </a:lnTo>
                  <a:lnTo>
                    <a:pt x="6263" y="34982"/>
                  </a:lnTo>
                  <a:lnTo>
                    <a:pt x="6263" y="34039"/>
                  </a:lnTo>
                  <a:lnTo>
                    <a:pt x="6296" y="33938"/>
                  </a:lnTo>
                  <a:lnTo>
                    <a:pt x="6263" y="33871"/>
                  </a:lnTo>
                  <a:lnTo>
                    <a:pt x="6263" y="32894"/>
                  </a:lnTo>
                  <a:lnTo>
                    <a:pt x="6195" y="30100"/>
                  </a:lnTo>
                  <a:lnTo>
                    <a:pt x="6195" y="27306"/>
                  </a:lnTo>
                  <a:lnTo>
                    <a:pt x="6195" y="24511"/>
                  </a:lnTo>
                  <a:lnTo>
                    <a:pt x="6195" y="21717"/>
                  </a:lnTo>
                  <a:lnTo>
                    <a:pt x="6263" y="19057"/>
                  </a:lnTo>
                  <a:lnTo>
                    <a:pt x="6229" y="18417"/>
                  </a:lnTo>
                  <a:lnTo>
                    <a:pt x="6229" y="18047"/>
                  </a:lnTo>
                  <a:lnTo>
                    <a:pt x="6229" y="17643"/>
                  </a:lnTo>
                  <a:lnTo>
                    <a:pt x="6296" y="17272"/>
                  </a:lnTo>
                  <a:lnTo>
                    <a:pt x="6397" y="16936"/>
                  </a:lnTo>
                  <a:lnTo>
                    <a:pt x="6465" y="16801"/>
                  </a:lnTo>
                  <a:lnTo>
                    <a:pt x="6532" y="16666"/>
                  </a:lnTo>
                  <a:lnTo>
                    <a:pt x="6667" y="16565"/>
                  </a:lnTo>
                  <a:lnTo>
                    <a:pt x="6768" y="16464"/>
                  </a:lnTo>
                  <a:lnTo>
                    <a:pt x="8013" y="16431"/>
                  </a:lnTo>
                  <a:lnTo>
                    <a:pt x="9225" y="16431"/>
                  </a:lnTo>
                  <a:lnTo>
                    <a:pt x="10471" y="16363"/>
                  </a:lnTo>
                  <a:lnTo>
                    <a:pt x="11683" y="16262"/>
                  </a:lnTo>
                  <a:lnTo>
                    <a:pt x="11683" y="16397"/>
                  </a:lnTo>
                  <a:lnTo>
                    <a:pt x="11683" y="16532"/>
                  </a:lnTo>
                  <a:lnTo>
                    <a:pt x="11683" y="16801"/>
                  </a:lnTo>
                  <a:lnTo>
                    <a:pt x="11750" y="17407"/>
                  </a:lnTo>
                  <a:lnTo>
                    <a:pt x="11851" y="18013"/>
                  </a:lnTo>
                  <a:lnTo>
                    <a:pt x="11885" y="18080"/>
                  </a:lnTo>
                  <a:lnTo>
                    <a:pt x="11952" y="18080"/>
                  </a:lnTo>
                  <a:lnTo>
                    <a:pt x="11986" y="18114"/>
                  </a:lnTo>
                  <a:lnTo>
                    <a:pt x="13030" y="18181"/>
                  </a:lnTo>
                  <a:lnTo>
                    <a:pt x="14107" y="18181"/>
                  </a:lnTo>
                  <a:lnTo>
                    <a:pt x="16195" y="18148"/>
                  </a:lnTo>
                  <a:lnTo>
                    <a:pt x="20706" y="18148"/>
                  </a:lnTo>
                  <a:lnTo>
                    <a:pt x="29393" y="18181"/>
                  </a:lnTo>
                  <a:lnTo>
                    <a:pt x="47001" y="18181"/>
                  </a:lnTo>
                  <a:lnTo>
                    <a:pt x="47035" y="18148"/>
                  </a:lnTo>
                  <a:lnTo>
                    <a:pt x="47102" y="18114"/>
                  </a:lnTo>
                  <a:lnTo>
                    <a:pt x="47136" y="18047"/>
                  </a:lnTo>
                  <a:lnTo>
                    <a:pt x="47136" y="17979"/>
                  </a:lnTo>
                  <a:lnTo>
                    <a:pt x="47136" y="17946"/>
                  </a:lnTo>
                  <a:lnTo>
                    <a:pt x="47068" y="17912"/>
                  </a:lnTo>
                  <a:lnTo>
                    <a:pt x="47068" y="17744"/>
                  </a:lnTo>
                  <a:lnTo>
                    <a:pt x="47068" y="17542"/>
                  </a:lnTo>
                  <a:lnTo>
                    <a:pt x="47102" y="17542"/>
                  </a:lnTo>
                  <a:lnTo>
                    <a:pt x="47136" y="17508"/>
                  </a:lnTo>
                  <a:lnTo>
                    <a:pt x="47169" y="17407"/>
                  </a:lnTo>
                  <a:lnTo>
                    <a:pt x="47136" y="17306"/>
                  </a:lnTo>
                  <a:lnTo>
                    <a:pt x="47102" y="17272"/>
                  </a:lnTo>
                  <a:lnTo>
                    <a:pt x="47035" y="17272"/>
                  </a:lnTo>
                  <a:lnTo>
                    <a:pt x="47035" y="16902"/>
                  </a:lnTo>
                  <a:lnTo>
                    <a:pt x="47035" y="16565"/>
                  </a:lnTo>
                  <a:lnTo>
                    <a:pt x="47001" y="16363"/>
                  </a:lnTo>
                  <a:lnTo>
                    <a:pt x="46900" y="16229"/>
                  </a:lnTo>
                  <a:lnTo>
                    <a:pt x="46833" y="16330"/>
                  </a:lnTo>
                  <a:lnTo>
                    <a:pt x="46799" y="16464"/>
                  </a:lnTo>
                  <a:lnTo>
                    <a:pt x="46799" y="16767"/>
                  </a:lnTo>
                  <a:lnTo>
                    <a:pt x="46833" y="17340"/>
                  </a:lnTo>
                  <a:lnTo>
                    <a:pt x="38079" y="17474"/>
                  </a:lnTo>
                  <a:lnTo>
                    <a:pt x="33702" y="17508"/>
                  </a:lnTo>
                  <a:lnTo>
                    <a:pt x="29325" y="17542"/>
                  </a:lnTo>
                  <a:lnTo>
                    <a:pt x="24881" y="17542"/>
                  </a:lnTo>
                  <a:lnTo>
                    <a:pt x="20437" y="17508"/>
                  </a:lnTo>
                  <a:lnTo>
                    <a:pt x="16296" y="17441"/>
                  </a:lnTo>
                  <a:lnTo>
                    <a:pt x="14141" y="17407"/>
                  </a:lnTo>
                  <a:lnTo>
                    <a:pt x="13064" y="17373"/>
                  </a:lnTo>
                  <a:lnTo>
                    <a:pt x="12525" y="17373"/>
                  </a:lnTo>
                  <a:lnTo>
                    <a:pt x="12256" y="17407"/>
                  </a:lnTo>
                  <a:lnTo>
                    <a:pt x="11986" y="17474"/>
                  </a:lnTo>
                  <a:lnTo>
                    <a:pt x="11986" y="17508"/>
                  </a:lnTo>
                  <a:lnTo>
                    <a:pt x="12222" y="17542"/>
                  </a:lnTo>
                  <a:lnTo>
                    <a:pt x="12458" y="17609"/>
                  </a:lnTo>
                  <a:lnTo>
                    <a:pt x="12929" y="17643"/>
                  </a:lnTo>
                  <a:lnTo>
                    <a:pt x="13872" y="17643"/>
                  </a:lnTo>
                  <a:lnTo>
                    <a:pt x="16026" y="17676"/>
                  </a:lnTo>
                  <a:lnTo>
                    <a:pt x="20437" y="17744"/>
                  </a:lnTo>
                  <a:lnTo>
                    <a:pt x="24881" y="17777"/>
                  </a:lnTo>
                  <a:lnTo>
                    <a:pt x="29325" y="17811"/>
                  </a:lnTo>
                  <a:lnTo>
                    <a:pt x="33702" y="17777"/>
                  </a:lnTo>
                  <a:lnTo>
                    <a:pt x="38079" y="17710"/>
                  </a:lnTo>
                  <a:lnTo>
                    <a:pt x="46833" y="17575"/>
                  </a:lnTo>
                  <a:lnTo>
                    <a:pt x="46833" y="17777"/>
                  </a:lnTo>
                  <a:lnTo>
                    <a:pt x="46833" y="17946"/>
                  </a:lnTo>
                  <a:lnTo>
                    <a:pt x="38113" y="17979"/>
                  </a:lnTo>
                  <a:lnTo>
                    <a:pt x="29393" y="17979"/>
                  </a:lnTo>
                  <a:lnTo>
                    <a:pt x="20706" y="17946"/>
                  </a:lnTo>
                  <a:lnTo>
                    <a:pt x="16464" y="17946"/>
                  </a:lnTo>
                  <a:lnTo>
                    <a:pt x="14276" y="17912"/>
                  </a:lnTo>
                  <a:lnTo>
                    <a:pt x="13165" y="17946"/>
                  </a:lnTo>
                  <a:lnTo>
                    <a:pt x="12087" y="17979"/>
                  </a:lnTo>
                  <a:lnTo>
                    <a:pt x="11986" y="17508"/>
                  </a:lnTo>
                  <a:lnTo>
                    <a:pt x="11919" y="17070"/>
                  </a:lnTo>
                  <a:lnTo>
                    <a:pt x="11885" y="16666"/>
                  </a:lnTo>
                  <a:lnTo>
                    <a:pt x="11885" y="16363"/>
                  </a:lnTo>
                  <a:lnTo>
                    <a:pt x="11885" y="16296"/>
                  </a:lnTo>
                  <a:lnTo>
                    <a:pt x="11851" y="16229"/>
                  </a:lnTo>
                  <a:lnTo>
                    <a:pt x="11885" y="16195"/>
                  </a:lnTo>
                  <a:lnTo>
                    <a:pt x="11885" y="16161"/>
                  </a:lnTo>
                  <a:lnTo>
                    <a:pt x="11851" y="16128"/>
                  </a:lnTo>
                  <a:lnTo>
                    <a:pt x="11818" y="16060"/>
                  </a:lnTo>
                  <a:lnTo>
                    <a:pt x="11750" y="16027"/>
                  </a:lnTo>
                  <a:lnTo>
                    <a:pt x="10370" y="16027"/>
                  </a:lnTo>
                  <a:lnTo>
                    <a:pt x="8990" y="16094"/>
                  </a:lnTo>
                  <a:lnTo>
                    <a:pt x="7576" y="16161"/>
                  </a:lnTo>
                  <a:lnTo>
                    <a:pt x="6229" y="16262"/>
                  </a:lnTo>
                  <a:lnTo>
                    <a:pt x="6229" y="16195"/>
                  </a:lnTo>
                  <a:lnTo>
                    <a:pt x="6229" y="16128"/>
                  </a:lnTo>
                  <a:lnTo>
                    <a:pt x="5320" y="14141"/>
                  </a:lnTo>
                  <a:lnTo>
                    <a:pt x="4512" y="12088"/>
                  </a:lnTo>
                  <a:lnTo>
                    <a:pt x="3704" y="10067"/>
                  </a:lnTo>
                  <a:lnTo>
                    <a:pt x="2929" y="7980"/>
                  </a:lnTo>
                  <a:lnTo>
                    <a:pt x="1549" y="4075"/>
                  </a:lnTo>
                  <a:lnTo>
                    <a:pt x="876" y="2054"/>
                  </a:lnTo>
                  <a:lnTo>
                    <a:pt x="505" y="1044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2021714" y="4870287"/>
              <a:ext cx="13471" cy="18442"/>
            </a:xfrm>
            <a:custGeom>
              <a:avLst/>
              <a:gdLst/>
              <a:ahLst/>
              <a:cxnLst/>
              <a:rect l="l" t="t" r="r" b="b"/>
              <a:pathLst>
                <a:path w="271" h="371" extrusionOk="0">
                  <a:moveTo>
                    <a:pt x="1" y="0"/>
                  </a:moveTo>
                  <a:lnTo>
                    <a:pt x="1" y="67"/>
                  </a:lnTo>
                  <a:lnTo>
                    <a:pt x="34" y="303"/>
                  </a:lnTo>
                  <a:lnTo>
                    <a:pt x="34" y="337"/>
                  </a:lnTo>
                  <a:lnTo>
                    <a:pt x="68" y="370"/>
                  </a:lnTo>
                  <a:lnTo>
                    <a:pt x="169" y="370"/>
                  </a:lnTo>
                  <a:lnTo>
                    <a:pt x="236" y="303"/>
                  </a:lnTo>
                  <a:lnTo>
                    <a:pt x="270" y="269"/>
                  </a:lnTo>
                  <a:lnTo>
                    <a:pt x="236" y="236"/>
                  </a:lnTo>
                  <a:lnTo>
                    <a:pt x="169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1112916" y="4369856"/>
              <a:ext cx="286280" cy="771599"/>
            </a:xfrm>
            <a:custGeom>
              <a:avLst/>
              <a:gdLst/>
              <a:ahLst/>
              <a:cxnLst/>
              <a:rect l="l" t="t" r="r" b="b"/>
              <a:pathLst>
                <a:path w="5759" h="15522" extrusionOk="0">
                  <a:moveTo>
                    <a:pt x="1651" y="202"/>
                  </a:moveTo>
                  <a:lnTo>
                    <a:pt x="1853" y="236"/>
                  </a:lnTo>
                  <a:lnTo>
                    <a:pt x="2021" y="270"/>
                  </a:lnTo>
                  <a:lnTo>
                    <a:pt x="2189" y="371"/>
                  </a:lnTo>
                  <a:lnTo>
                    <a:pt x="2324" y="505"/>
                  </a:lnTo>
                  <a:lnTo>
                    <a:pt x="2459" y="674"/>
                  </a:lnTo>
                  <a:lnTo>
                    <a:pt x="2560" y="842"/>
                  </a:lnTo>
                  <a:lnTo>
                    <a:pt x="2425" y="909"/>
                  </a:lnTo>
                  <a:lnTo>
                    <a:pt x="2290" y="1010"/>
                  </a:lnTo>
                  <a:lnTo>
                    <a:pt x="2223" y="1145"/>
                  </a:lnTo>
                  <a:lnTo>
                    <a:pt x="2189" y="1313"/>
                  </a:lnTo>
                  <a:lnTo>
                    <a:pt x="2156" y="1448"/>
                  </a:lnTo>
                  <a:lnTo>
                    <a:pt x="2189" y="1583"/>
                  </a:lnTo>
                  <a:lnTo>
                    <a:pt x="2223" y="1684"/>
                  </a:lnTo>
                  <a:lnTo>
                    <a:pt x="2324" y="1785"/>
                  </a:lnTo>
                  <a:lnTo>
                    <a:pt x="2425" y="1818"/>
                  </a:lnTo>
                  <a:lnTo>
                    <a:pt x="2593" y="1818"/>
                  </a:lnTo>
                  <a:lnTo>
                    <a:pt x="2661" y="1785"/>
                  </a:lnTo>
                  <a:lnTo>
                    <a:pt x="2694" y="1717"/>
                  </a:lnTo>
                  <a:lnTo>
                    <a:pt x="2694" y="1650"/>
                  </a:lnTo>
                  <a:lnTo>
                    <a:pt x="2728" y="1650"/>
                  </a:lnTo>
                  <a:lnTo>
                    <a:pt x="2728" y="1751"/>
                  </a:lnTo>
                  <a:lnTo>
                    <a:pt x="2694" y="1953"/>
                  </a:lnTo>
                  <a:lnTo>
                    <a:pt x="2627" y="2121"/>
                  </a:lnTo>
                  <a:lnTo>
                    <a:pt x="2526" y="2256"/>
                  </a:lnTo>
                  <a:lnTo>
                    <a:pt x="2391" y="2357"/>
                  </a:lnTo>
                  <a:lnTo>
                    <a:pt x="2257" y="2424"/>
                  </a:lnTo>
                  <a:lnTo>
                    <a:pt x="2055" y="2492"/>
                  </a:lnTo>
                  <a:lnTo>
                    <a:pt x="1853" y="2458"/>
                  </a:lnTo>
                  <a:lnTo>
                    <a:pt x="1819" y="2492"/>
                  </a:lnTo>
                  <a:lnTo>
                    <a:pt x="1785" y="2492"/>
                  </a:lnTo>
                  <a:lnTo>
                    <a:pt x="1785" y="2559"/>
                  </a:lnTo>
                  <a:lnTo>
                    <a:pt x="1785" y="2593"/>
                  </a:lnTo>
                  <a:lnTo>
                    <a:pt x="1853" y="3030"/>
                  </a:lnTo>
                  <a:lnTo>
                    <a:pt x="1920" y="3434"/>
                  </a:lnTo>
                  <a:lnTo>
                    <a:pt x="2122" y="4276"/>
                  </a:lnTo>
                  <a:lnTo>
                    <a:pt x="2257" y="4815"/>
                  </a:lnTo>
                  <a:lnTo>
                    <a:pt x="2290" y="5387"/>
                  </a:lnTo>
                  <a:lnTo>
                    <a:pt x="2290" y="5623"/>
                  </a:lnTo>
                  <a:lnTo>
                    <a:pt x="2257" y="5926"/>
                  </a:lnTo>
                  <a:lnTo>
                    <a:pt x="2223" y="6027"/>
                  </a:lnTo>
                  <a:lnTo>
                    <a:pt x="2156" y="6128"/>
                  </a:lnTo>
                  <a:lnTo>
                    <a:pt x="2088" y="6162"/>
                  </a:lnTo>
                  <a:lnTo>
                    <a:pt x="1987" y="6128"/>
                  </a:lnTo>
                  <a:lnTo>
                    <a:pt x="1853" y="5993"/>
                  </a:lnTo>
                  <a:lnTo>
                    <a:pt x="1752" y="5825"/>
                  </a:lnTo>
                  <a:lnTo>
                    <a:pt x="1550" y="5455"/>
                  </a:lnTo>
                  <a:lnTo>
                    <a:pt x="1381" y="5051"/>
                  </a:lnTo>
                  <a:lnTo>
                    <a:pt x="1280" y="4613"/>
                  </a:lnTo>
                  <a:lnTo>
                    <a:pt x="1213" y="4141"/>
                  </a:lnTo>
                  <a:lnTo>
                    <a:pt x="1179" y="3704"/>
                  </a:lnTo>
                  <a:lnTo>
                    <a:pt x="1146" y="2896"/>
                  </a:lnTo>
                  <a:lnTo>
                    <a:pt x="1146" y="2828"/>
                  </a:lnTo>
                  <a:lnTo>
                    <a:pt x="1146" y="2761"/>
                  </a:lnTo>
                  <a:lnTo>
                    <a:pt x="1112" y="2727"/>
                  </a:lnTo>
                  <a:lnTo>
                    <a:pt x="1045" y="2694"/>
                  </a:lnTo>
                  <a:lnTo>
                    <a:pt x="809" y="2660"/>
                  </a:lnTo>
                  <a:lnTo>
                    <a:pt x="641" y="2593"/>
                  </a:lnTo>
                  <a:lnTo>
                    <a:pt x="472" y="2492"/>
                  </a:lnTo>
                  <a:lnTo>
                    <a:pt x="371" y="2357"/>
                  </a:lnTo>
                  <a:lnTo>
                    <a:pt x="304" y="2189"/>
                  </a:lnTo>
                  <a:lnTo>
                    <a:pt x="270" y="1987"/>
                  </a:lnTo>
                  <a:lnTo>
                    <a:pt x="237" y="1785"/>
                  </a:lnTo>
                  <a:lnTo>
                    <a:pt x="270" y="1583"/>
                  </a:lnTo>
                  <a:lnTo>
                    <a:pt x="304" y="1381"/>
                  </a:lnTo>
                  <a:lnTo>
                    <a:pt x="371" y="1179"/>
                  </a:lnTo>
                  <a:lnTo>
                    <a:pt x="472" y="977"/>
                  </a:lnTo>
                  <a:lnTo>
                    <a:pt x="573" y="775"/>
                  </a:lnTo>
                  <a:lnTo>
                    <a:pt x="708" y="606"/>
                  </a:lnTo>
                  <a:lnTo>
                    <a:pt x="843" y="472"/>
                  </a:lnTo>
                  <a:lnTo>
                    <a:pt x="1011" y="371"/>
                  </a:lnTo>
                  <a:lnTo>
                    <a:pt x="1179" y="270"/>
                  </a:lnTo>
                  <a:lnTo>
                    <a:pt x="1415" y="202"/>
                  </a:lnTo>
                  <a:close/>
                  <a:moveTo>
                    <a:pt x="1314" y="0"/>
                  </a:moveTo>
                  <a:lnTo>
                    <a:pt x="1045" y="68"/>
                  </a:lnTo>
                  <a:lnTo>
                    <a:pt x="843" y="169"/>
                  </a:lnTo>
                  <a:lnTo>
                    <a:pt x="641" y="337"/>
                  </a:lnTo>
                  <a:lnTo>
                    <a:pt x="472" y="505"/>
                  </a:lnTo>
                  <a:lnTo>
                    <a:pt x="304" y="741"/>
                  </a:lnTo>
                  <a:lnTo>
                    <a:pt x="203" y="977"/>
                  </a:lnTo>
                  <a:lnTo>
                    <a:pt x="102" y="1246"/>
                  </a:lnTo>
                  <a:lnTo>
                    <a:pt x="35" y="1515"/>
                  </a:lnTo>
                  <a:lnTo>
                    <a:pt x="1" y="1751"/>
                  </a:lnTo>
                  <a:lnTo>
                    <a:pt x="35" y="2020"/>
                  </a:lnTo>
                  <a:lnTo>
                    <a:pt x="68" y="2256"/>
                  </a:lnTo>
                  <a:lnTo>
                    <a:pt x="169" y="2458"/>
                  </a:lnTo>
                  <a:lnTo>
                    <a:pt x="270" y="2660"/>
                  </a:lnTo>
                  <a:lnTo>
                    <a:pt x="472" y="2795"/>
                  </a:lnTo>
                  <a:lnTo>
                    <a:pt x="674" y="2896"/>
                  </a:lnTo>
                  <a:lnTo>
                    <a:pt x="944" y="2929"/>
                  </a:lnTo>
                  <a:lnTo>
                    <a:pt x="910" y="3367"/>
                  </a:lnTo>
                  <a:lnTo>
                    <a:pt x="944" y="3872"/>
                  </a:lnTo>
                  <a:lnTo>
                    <a:pt x="1011" y="4377"/>
                  </a:lnTo>
                  <a:lnTo>
                    <a:pt x="1112" y="4916"/>
                  </a:lnTo>
                  <a:lnTo>
                    <a:pt x="1280" y="5421"/>
                  </a:lnTo>
                  <a:lnTo>
                    <a:pt x="1482" y="5859"/>
                  </a:lnTo>
                  <a:lnTo>
                    <a:pt x="1617" y="6061"/>
                  </a:lnTo>
                  <a:lnTo>
                    <a:pt x="1785" y="6229"/>
                  </a:lnTo>
                  <a:lnTo>
                    <a:pt x="1920" y="6397"/>
                  </a:lnTo>
                  <a:lnTo>
                    <a:pt x="2122" y="6498"/>
                  </a:lnTo>
                  <a:lnTo>
                    <a:pt x="2156" y="6902"/>
                  </a:lnTo>
                  <a:lnTo>
                    <a:pt x="2223" y="7306"/>
                  </a:lnTo>
                  <a:lnTo>
                    <a:pt x="2324" y="7643"/>
                  </a:lnTo>
                  <a:lnTo>
                    <a:pt x="2492" y="8013"/>
                  </a:lnTo>
                  <a:lnTo>
                    <a:pt x="2661" y="8350"/>
                  </a:lnTo>
                  <a:lnTo>
                    <a:pt x="2863" y="8653"/>
                  </a:lnTo>
                  <a:lnTo>
                    <a:pt x="3334" y="9293"/>
                  </a:lnTo>
                  <a:lnTo>
                    <a:pt x="3839" y="9899"/>
                  </a:lnTo>
                  <a:lnTo>
                    <a:pt x="4344" y="10505"/>
                  </a:lnTo>
                  <a:lnTo>
                    <a:pt x="4816" y="11111"/>
                  </a:lnTo>
                  <a:lnTo>
                    <a:pt x="5018" y="11447"/>
                  </a:lnTo>
                  <a:lnTo>
                    <a:pt x="5220" y="11750"/>
                  </a:lnTo>
                  <a:lnTo>
                    <a:pt x="5321" y="11986"/>
                  </a:lnTo>
                  <a:lnTo>
                    <a:pt x="5422" y="12222"/>
                  </a:lnTo>
                  <a:lnTo>
                    <a:pt x="5455" y="12424"/>
                  </a:lnTo>
                  <a:lnTo>
                    <a:pt x="5455" y="12659"/>
                  </a:lnTo>
                  <a:lnTo>
                    <a:pt x="5455" y="12862"/>
                  </a:lnTo>
                  <a:lnTo>
                    <a:pt x="5422" y="13064"/>
                  </a:lnTo>
                  <a:lnTo>
                    <a:pt x="5321" y="13501"/>
                  </a:lnTo>
                  <a:lnTo>
                    <a:pt x="5051" y="14343"/>
                  </a:lnTo>
                  <a:lnTo>
                    <a:pt x="4917" y="14781"/>
                  </a:lnTo>
                  <a:lnTo>
                    <a:pt x="4849" y="15218"/>
                  </a:lnTo>
                  <a:lnTo>
                    <a:pt x="4849" y="15521"/>
                  </a:lnTo>
                  <a:lnTo>
                    <a:pt x="5186" y="15521"/>
                  </a:lnTo>
                  <a:lnTo>
                    <a:pt x="5152" y="15185"/>
                  </a:lnTo>
                  <a:lnTo>
                    <a:pt x="5186" y="14882"/>
                  </a:lnTo>
                  <a:lnTo>
                    <a:pt x="5287" y="14579"/>
                  </a:lnTo>
                  <a:lnTo>
                    <a:pt x="5388" y="14242"/>
                  </a:lnTo>
                  <a:lnTo>
                    <a:pt x="5624" y="13636"/>
                  </a:lnTo>
                  <a:lnTo>
                    <a:pt x="5725" y="13333"/>
                  </a:lnTo>
                  <a:lnTo>
                    <a:pt x="5758" y="12996"/>
                  </a:lnTo>
                  <a:lnTo>
                    <a:pt x="5758" y="12727"/>
                  </a:lnTo>
                  <a:lnTo>
                    <a:pt x="5725" y="12424"/>
                  </a:lnTo>
                  <a:lnTo>
                    <a:pt x="5657" y="12121"/>
                  </a:lnTo>
                  <a:lnTo>
                    <a:pt x="5590" y="11851"/>
                  </a:lnTo>
                  <a:lnTo>
                    <a:pt x="5455" y="11548"/>
                  </a:lnTo>
                  <a:lnTo>
                    <a:pt x="5287" y="11279"/>
                  </a:lnTo>
                  <a:lnTo>
                    <a:pt x="4917" y="10740"/>
                  </a:lnTo>
                  <a:lnTo>
                    <a:pt x="4512" y="10202"/>
                  </a:lnTo>
                  <a:lnTo>
                    <a:pt x="3637" y="9225"/>
                  </a:lnTo>
                  <a:lnTo>
                    <a:pt x="3368" y="8889"/>
                  </a:lnTo>
                  <a:lnTo>
                    <a:pt x="3132" y="8552"/>
                  </a:lnTo>
                  <a:lnTo>
                    <a:pt x="2930" y="8249"/>
                  </a:lnTo>
                  <a:lnTo>
                    <a:pt x="2762" y="7912"/>
                  </a:lnTo>
                  <a:lnTo>
                    <a:pt x="2627" y="7542"/>
                  </a:lnTo>
                  <a:lnTo>
                    <a:pt x="2492" y="7172"/>
                  </a:lnTo>
                  <a:lnTo>
                    <a:pt x="2391" y="6801"/>
                  </a:lnTo>
                  <a:lnTo>
                    <a:pt x="2324" y="6397"/>
                  </a:lnTo>
                  <a:lnTo>
                    <a:pt x="2425" y="6162"/>
                  </a:lnTo>
                  <a:lnTo>
                    <a:pt x="2492" y="5960"/>
                  </a:lnTo>
                  <a:lnTo>
                    <a:pt x="2526" y="5724"/>
                  </a:lnTo>
                  <a:lnTo>
                    <a:pt x="2560" y="5488"/>
                  </a:lnTo>
                  <a:lnTo>
                    <a:pt x="2526" y="5017"/>
                  </a:lnTo>
                  <a:lnTo>
                    <a:pt x="2459" y="4545"/>
                  </a:lnTo>
                  <a:lnTo>
                    <a:pt x="2358" y="4074"/>
                  </a:lnTo>
                  <a:lnTo>
                    <a:pt x="2223" y="3603"/>
                  </a:lnTo>
                  <a:lnTo>
                    <a:pt x="2122" y="3131"/>
                  </a:lnTo>
                  <a:lnTo>
                    <a:pt x="2021" y="2694"/>
                  </a:lnTo>
                  <a:lnTo>
                    <a:pt x="2257" y="2694"/>
                  </a:lnTo>
                  <a:lnTo>
                    <a:pt x="2459" y="2626"/>
                  </a:lnTo>
                  <a:lnTo>
                    <a:pt x="2593" y="2492"/>
                  </a:lnTo>
                  <a:lnTo>
                    <a:pt x="2728" y="2323"/>
                  </a:lnTo>
                  <a:lnTo>
                    <a:pt x="2863" y="2088"/>
                  </a:lnTo>
                  <a:lnTo>
                    <a:pt x="2930" y="1886"/>
                  </a:lnTo>
                  <a:lnTo>
                    <a:pt x="2964" y="1650"/>
                  </a:lnTo>
                  <a:lnTo>
                    <a:pt x="2964" y="1414"/>
                  </a:lnTo>
                  <a:lnTo>
                    <a:pt x="2930" y="1111"/>
                  </a:lnTo>
                  <a:lnTo>
                    <a:pt x="2829" y="808"/>
                  </a:lnTo>
                  <a:lnTo>
                    <a:pt x="2694" y="539"/>
                  </a:lnTo>
                  <a:lnTo>
                    <a:pt x="2459" y="337"/>
                  </a:lnTo>
                  <a:lnTo>
                    <a:pt x="2223" y="169"/>
                  </a:lnTo>
                  <a:lnTo>
                    <a:pt x="1954" y="34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1151442" y="4383228"/>
              <a:ext cx="35195" cy="115526"/>
            </a:xfrm>
            <a:custGeom>
              <a:avLst/>
              <a:gdLst/>
              <a:ahLst/>
              <a:cxnLst/>
              <a:rect l="l" t="t" r="r" b="b"/>
              <a:pathLst>
                <a:path w="708" h="2324" extrusionOk="0">
                  <a:moveTo>
                    <a:pt x="640" y="1"/>
                  </a:moveTo>
                  <a:lnTo>
                    <a:pt x="606" y="34"/>
                  </a:lnTo>
                  <a:lnTo>
                    <a:pt x="472" y="102"/>
                  </a:lnTo>
                  <a:lnTo>
                    <a:pt x="371" y="236"/>
                  </a:lnTo>
                  <a:lnTo>
                    <a:pt x="202" y="506"/>
                  </a:lnTo>
                  <a:lnTo>
                    <a:pt x="68" y="842"/>
                  </a:lnTo>
                  <a:lnTo>
                    <a:pt x="0" y="1213"/>
                  </a:lnTo>
                  <a:lnTo>
                    <a:pt x="0" y="1549"/>
                  </a:lnTo>
                  <a:lnTo>
                    <a:pt x="0" y="1718"/>
                  </a:lnTo>
                  <a:lnTo>
                    <a:pt x="68" y="1886"/>
                  </a:lnTo>
                  <a:lnTo>
                    <a:pt x="135" y="2021"/>
                  </a:lnTo>
                  <a:lnTo>
                    <a:pt x="236" y="2155"/>
                  </a:lnTo>
                  <a:lnTo>
                    <a:pt x="371" y="2256"/>
                  </a:lnTo>
                  <a:lnTo>
                    <a:pt x="505" y="2324"/>
                  </a:lnTo>
                  <a:lnTo>
                    <a:pt x="573" y="2324"/>
                  </a:lnTo>
                  <a:lnTo>
                    <a:pt x="606" y="2290"/>
                  </a:lnTo>
                  <a:lnTo>
                    <a:pt x="640" y="2223"/>
                  </a:lnTo>
                  <a:lnTo>
                    <a:pt x="606" y="2155"/>
                  </a:lnTo>
                  <a:lnTo>
                    <a:pt x="404" y="1953"/>
                  </a:lnTo>
                  <a:lnTo>
                    <a:pt x="303" y="1684"/>
                  </a:lnTo>
                  <a:lnTo>
                    <a:pt x="236" y="1415"/>
                  </a:lnTo>
                  <a:lnTo>
                    <a:pt x="236" y="1145"/>
                  </a:lnTo>
                  <a:lnTo>
                    <a:pt x="270" y="876"/>
                  </a:lnTo>
                  <a:lnTo>
                    <a:pt x="371" y="607"/>
                  </a:lnTo>
                  <a:lnTo>
                    <a:pt x="505" y="371"/>
                  </a:lnTo>
                  <a:lnTo>
                    <a:pt x="674" y="135"/>
                  </a:lnTo>
                  <a:lnTo>
                    <a:pt x="707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2031756" y="4922134"/>
              <a:ext cx="31864" cy="102154"/>
            </a:xfrm>
            <a:custGeom>
              <a:avLst/>
              <a:gdLst/>
              <a:ahLst/>
              <a:cxnLst/>
              <a:rect l="l" t="t" r="r" b="b"/>
              <a:pathLst>
                <a:path w="641" h="2055" extrusionOk="0">
                  <a:moveTo>
                    <a:pt x="102" y="1"/>
                  </a:moveTo>
                  <a:lnTo>
                    <a:pt x="68" y="34"/>
                  </a:lnTo>
                  <a:lnTo>
                    <a:pt x="1" y="203"/>
                  </a:lnTo>
                  <a:lnTo>
                    <a:pt x="1" y="405"/>
                  </a:lnTo>
                  <a:lnTo>
                    <a:pt x="68" y="741"/>
                  </a:lnTo>
                  <a:lnTo>
                    <a:pt x="169" y="1347"/>
                  </a:lnTo>
                  <a:lnTo>
                    <a:pt x="236" y="1651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38" y="2021"/>
                  </a:lnTo>
                  <a:lnTo>
                    <a:pt x="539" y="2055"/>
                  </a:lnTo>
                  <a:lnTo>
                    <a:pt x="573" y="2021"/>
                  </a:lnTo>
                  <a:lnTo>
                    <a:pt x="640" y="1987"/>
                  </a:lnTo>
                  <a:lnTo>
                    <a:pt x="640" y="1920"/>
                  </a:lnTo>
                  <a:lnTo>
                    <a:pt x="640" y="1853"/>
                  </a:lnTo>
                  <a:lnTo>
                    <a:pt x="472" y="1415"/>
                  </a:lnTo>
                  <a:lnTo>
                    <a:pt x="371" y="97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4336361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8" y="1"/>
                  </a:moveTo>
                  <a:lnTo>
                    <a:pt x="68" y="68"/>
                  </a:lnTo>
                  <a:lnTo>
                    <a:pt x="34" y="439"/>
                  </a:lnTo>
                  <a:lnTo>
                    <a:pt x="1" y="809"/>
                  </a:lnTo>
                  <a:lnTo>
                    <a:pt x="1" y="1550"/>
                  </a:lnTo>
                  <a:lnTo>
                    <a:pt x="1" y="1617"/>
                  </a:lnTo>
                  <a:lnTo>
                    <a:pt x="68" y="1651"/>
                  </a:lnTo>
                  <a:lnTo>
                    <a:pt x="135" y="1617"/>
                  </a:lnTo>
                  <a:lnTo>
                    <a:pt x="169" y="1550"/>
                  </a:lnTo>
                  <a:lnTo>
                    <a:pt x="203" y="843"/>
                  </a:lnTo>
                  <a:lnTo>
                    <a:pt x="203" y="169"/>
                  </a:lnTo>
                  <a:lnTo>
                    <a:pt x="842" y="203"/>
                  </a:lnTo>
                  <a:lnTo>
                    <a:pt x="1482" y="203"/>
                  </a:lnTo>
                  <a:lnTo>
                    <a:pt x="2054" y="237"/>
                  </a:lnTo>
                  <a:lnTo>
                    <a:pt x="2324" y="237"/>
                  </a:lnTo>
                  <a:lnTo>
                    <a:pt x="2593" y="169"/>
                  </a:lnTo>
                  <a:lnTo>
                    <a:pt x="2593" y="169"/>
                  </a:lnTo>
                  <a:lnTo>
                    <a:pt x="2526" y="472"/>
                  </a:lnTo>
                  <a:lnTo>
                    <a:pt x="2526" y="809"/>
                  </a:lnTo>
                  <a:lnTo>
                    <a:pt x="2526" y="1415"/>
                  </a:lnTo>
                  <a:lnTo>
                    <a:pt x="876" y="1415"/>
                  </a:lnTo>
                  <a:lnTo>
                    <a:pt x="607" y="1449"/>
                  </a:lnTo>
                  <a:lnTo>
                    <a:pt x="337" y="1516"/>
                  </a:lnTo>
                  <a:lnTo>
                    <a:pt x="607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7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8" y="775"/>
                  </a:lnTo>
                  <a:lnTo>
                    <a:pt x="2728" y="405"/>
                  </a:lnTo>
                  <a:lnTo>
                    <a:pt x="2660" y="68"/>
                  </a:lnTo>
                  <a:lnTo>
                    <a:pt x="2627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6" y="1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2413380" y="4286144"/>
              <a:ext cx="125567" cy="135659"/>
            </a:xfrm>
            <a:custGeom>
              <a:avLst/>
              <a:gdLst/>
              <a:ahLst/>
              <a:cxnLst/>
              <a:rect l="l" t="t" r="r" b="b"/>
              <a:pathLst>
                <a:path w="2526" h="2729" extrusionOk="0">
                  <a:moveTo>
                    <a:pt x="202" y="169"/>
                  </a:moveTo>
                  <a:lnTo>
                    <a:pt x="741" y="237"/>
                  </a:lnTo>
                  <a:lnTo>
                    <a:pt x="1279" y="270"/>
                  </a:lnTo>
                  <a:lnTo>
                    <a:pt x="2357" y="237"/>
                  </a:lnTo>
                  <a:lnTo>
                    <a:pt x="2357" y="237"/>
                  </a:lnTo>
                  <a:lnTo>
                    <a:pt x="2289" y="775"/>
                  </a:lnTo>
                  <a:lnTo>
                    <a:pt x="2256" y="1348"/>
                  </a:lnTo>
                  <a:lnTo>
                    <a:pt x="2256" y="1886"/>
                  </a:lnTo>
                  <a:lnTo>
                    <a:pt x="2289" y="2425"/>
                  </a:lnTo>
                  <a:lnTo>
                    <a:pt x="2289" y="2459"/>
                  </a:lnTo>
                  <a:lnTo>
                    <a:pt x="2256" y="2459"/>
                  </a:lnTo>
                  <a:lnTo>
                    <a:pt x="2020" y="2425"/>
                  </a:lnTo>
                  <a:lnTo>
                    <a:pt x="808" y="2425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1"/>
                  </a:moveTo>
                  <a:lnTo>
                    <a:pt x="168" y="35"/>
                  </a:lnTo>
                  <a:lnTo>
                    <a:pt x="135" y="35"/>
                  </a:lnTo>
                  <a:lnTo>
                    <a:pt x="101" y="102"/>
                  </a:lnTo>
                  <a:lnTo>
                    <a:pt x="67" y="102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5"/>
                  </a:lnTo>
                  <a:lnTo>
                    <a:pt x="34" y="2021"/>
                  </a:lnTo>
                  <a:lnTo>
                    <a:pt x="101" y="2661"/>
                  </a:lnTo>
                  <a:lnTo>
                    <a:pt x="135" y="2694"/>
                  </a:lnTo>
                  <a:lnTo>
                    <a:pt x="168" y="2728"/>
                  </a:lnTo>
                  <a:lnTo>
                    <a:pt x="236" y="2728"/>
                  </a:lnTo>
                  <a:lnTo>
                    <a:pt x="303" y="2694"/>
                  </a:lnTo>
                  <a:lnTo>
                    <a:pt x="337" y="2661"/>
                  </a:lnTo>
                  <a:lnTo>
                    <a:pt x="337" y="2627"/>
                  </a:lnTo>
                  <a:lnTo>
                    <a:pt x="337" y="2560"/>
                  </a:lnTo>
                  <a:lnTo>
                    <a:pt x="808" y="2661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1"/>
                  </a:lnTo>
                  <a:lnTo>
                    <a:pt x="2256" y="2627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6"/>
                  </a:lnTo>
                  <a:lnTo>
                    <a:pt x="2390" y="2526"/>
                  </a:lnTo>
                  <a:lnTo>
                    <a:pt x="2458" y="2492"/>
                  </a:lnTo>
                  <a:lnTo>
                    <a:pt x="2458" y="2425"/>
                  </a:lnTo>
                  <a:lnTo>
                    <a:pt x="2491" y="1886"/>
                  </a:lnTo>
                  <a:lnTo>
                    <a:pt x="2525" y="1314"/>
                  </a:lnTo>
                  <a:lnTo>
                    <a:pt x="2491" y="775"/>
                  </a:lnTo>
                  <a:lnTo>
                    <a:pt x="2458" y="203"/>
                  </a:lnTo>
                  <a:lnTo>
                    <a:pt x="2491" y="169"/>
                  </a:lnTo>
                  <a:lnTo>
                    <a:pt x="2491" y="102"/>
                  </a:lnTo>
                  <a:lnTo>
                    <a:pt x="2458" y="35"/>
                  </a:lnTo>
                  <a:lnTo>
                    <a:pt x="1852" y="35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4132202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7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4" y="2189"/>
                  </a:lnTo>
                  <a:lnTo>
                    <a:pt x="505" y="2223"/>
                  </a:lnTo>
                  <a:lnTo>
                    <a:pt x="269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69" y="674"/>
                  </a:lnTo>
                  <a:lnTo>
                    <a:pt x="269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7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69" y="2458"/>
                  </a:lnTo>
                  <a:lnTo>
                    <a:pt x="269" y="2425"/>
                  </a:lnTo>
                  <a:lnTo>
                    <a:pt x="269" y="2391"/>
                  </a:lnTo>
                  <a:lnTo>
                    <a:pt x="539" y="2458"/>
                  </a:lnTo>
                  <a:lnTo>
                    <a:pt x="774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4041829" y="4192441"/>
              <a:ext cx="127208" cy="88732"/>
            </a:xfrm>
            <a:custGeom>
              <a:avLst/>
              <a:gdLst/>
              <a:ahLst/>
              <a:cxnLst/>
              <a:rect l="l" t="t" r="r" b="b"/>
              <a:pathLst>
                <a:path w="2559" h="1785" extrusionOk="0">
                  <a:moveTo>
                    <a:pt x="168" y="203"/>
                  </a:moveTo>
                  <a:lnTo>
                    <a:pt x="404" y="236"/>
                  </a:lnTo>
                  <a:lnTo>
                    <a:pt x="673" y="270"/>
                  </a:lnTo>
                  <a:lnTo>
                    <a:pt x="1178" y="270"/>
                  </a:lnTo>
                  <a:lnTo>
                    <a:pt x="2323" y="371"/>
                  </a:lnTo>
                  <a:lnTo>
                    <a:pt x="2289" y="607"/>
                  </a:lnTo>
                  <a:lnTo>
                    <a:pt x="2289" y="842"/>
                  </a:lnTo>
                  <a:lnTo>
                    <a:pt x="2323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5" y="1549"/>
                  </a:lnTo>
                  <a:lnTo>
                    <a:pt x="236" y="1583"/>
                  </a:lnTo>
                  <a:lnTo>
                    <a:pt x="202" y="876"/>
                  </a:lnTo>
                  <a:lnTo>
                    <a:pt x="168" y="203"/>
                  </a:lnTo>
                  <a:close/>
                  <a:moveTo>
                    <a:pt x="673" y="0"/>
                  </a:moveTo>
                  <a:lnTo>
                    <a:pt x="404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7" y="1583"/>
                  </a:lnTo>
                  <a:lnTo>
                    <a:pt x="101" y="1650"/>
                  </a:lnTo>
                  <a:lnTo>
                    <a:pt x="202" y="1650"/>
                  </a:lnTo>
                  <a:lnTo>
                    <a:pt x="236" y="1617"/>
                  </a:lnTo>
                  <a:lnTo>
                    <a:pt x="471" y="1718"/>
                  </a:lnTo>
                  <a:lnTo>
                    <a:pt x="741" y="1751"/>
                  </a:lnTo>
                  <a:lnTo>
                    <a:pt x="1010" y="1785"/>
                  </a:lnTo>
                  <a:lnTo>
                    <a:pt x="1279" y="1785"/>
                  </a:lnTo>
                  <a:lnTo>
                    <a:pt x="1818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0" y="1751"/>
                  </a:lnTo>
                  <a:lnTo>
                    <a:pt x="2458" y="1785"/>
                  </a:lnTo>
                  <a:lnTo>
                    <a:pt x="2525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1" y="1011"/>
                  </a:lnTo>
                  <a:lnTo>
                    <a:pt x="2458" y="371"/>
                  </a:lnTo>
                  <a:lnTo>
                    <a:pt x="2491" y="304"/>
                  </a:lnTo>
                  <a:lnTo>
                    <a:pt x="2491" y="236"/>
                  </a:lnTo>
                  <a:lnTo>
                    <a:pt x="2458" y="203"/>
                  </a:lnTo>
                  <a:lnTo>
                    <a:pt x="2390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4209153" y="4430105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4237637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3896179" y="4195772"/>
              <a:ext cx="132278" cy="80381"/>
            </a:xfrm>
            <a:custGeom>
              <a:avLst/>
              <a:gdLst/>
              <a:ahLst/>
              <a:cxnLst/>
              <a:rect l="l" t="t" r="r" b="b"/>
              <a:pathLst>
                <a:path w="2661" h="1617" extrusionOk="0">
                  <a:moveTo>
                    <a:pt x="2189" y="203"/>
                  </a:moveTo>
                  <a:lnTo>
                    <a:pt x="2358" y="237"/>
                  </a:lnTo>
                  <a:lnTo>
                    <a:pt x="2391" y="270"/>
                  </a:lnTo>
                  <a:lnTo>
                    <a:pt x="2459" y="237"/>
                  </a:lnTo>
                  <a:lnTo>
                    <a:pt x="2459" y="371"/>
                  </a:lnTo>
                  <a:lnTo>
                    <a:pt x="2425" y="506"/>
                  </a:lnTo>
                  <a:lnTo>
                    <a:pt x="2425" y="775"/>
                  </a:lnTo>
                  <a:lnTo>
                    <a:pt x="2425" y="1078"/>
                  </a:lnTo>
                  <a:lnTo>
                    <a:pt x="2459" y="1381"/>
                  </a:lnTo>
                  <a:lnTo>
                    <a:pt x="1280" y="1381"/>
                  </a:lnTo>
                  <a:lnTo>
                    <a:pt x="708" y="1415"/>
                  </a:lnTo>
                  <a:lnTo>
                    <a:pt x="136" y="1482"/>
                  </a:lnTo>
                  <a:lnTo>
                    <a:pt x="169" y="1280"/>
                  </a:lnTo>
                  <a:lnTo>
                    <a:pt x="203" y="1078"/>
                  </a:lnTo>
                  <a:lnTo>
                    <a:pt x="203" y="708"/>
                  </a:lnTo>
                  <a:lnTo>
                    <a:pt x="203" y="439"/>
                  </a:lnTo>
                  <a:lnTo>
                    <a:pt x="203" y="304"/>
                  </a:lnTo>
                  <a:lnTo>
                    <a:pt x="203" y="203"/>
                  </a:lnTo>
                  <a:lnTo>
                    <a:pt x="371" y="237"/>
                  </a:lnTo>
                  <a:lnTo>
                    <a:pt x="1651" y="237"/>
                  </a:lnTo>
                  <a:lnTo>
                    <a:pt x="1987" y="203"/>
                  </a:lnTo>
                  <a:close/>
                  <a:moveTo>
                    <a:pt x="708" y="1"/>
                  </a:moveTo>
                  <a:lnTo>
                    <a:pt x="439" y="34"/>
                  </a:lnTo>
                  <a:lnTo>
                    <a:pt x="136" y="68"/>
                  </a:lnTo>
                  <a:lnTo>
                    <a:pt x="136" y="102"/>
                  </a:lnTo>
                  <a:lnTo>
                    <a:pt x="35" y="102"/>
                  </a:lnTo>
                  <a:lnTo>
                    <a:pt x="35" y="136"/>
                  </a:lnTo>
                  <a:lnTo>
                    <a:pt x="68" y="136"/>
                  </a:lnTo>
                  <a:lnTo>
                    <a:pt x="35" y="270"/>
                  </a:lnTo>
                  <a:lnTo>
                    <a:pt x="35" y="439"/>
                  </a:lnTo>
                  <a:lnTo>
                    <a:pt x="35" y="708"/>
                  </a:lnTo>
                  <a:lnTo>
                    <a:pt x="1" y="1078"/>
                  </a:lnTo>
                  <a:lnTo>
                    <a:pt x="1" y="1280"/>
                  </a:lnTo>
                  <a:lnTo>
                    <a:pt x="35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708" y="1617"/>
                  </a:lnTo>
                  <a:lnTo>
                    <a:pt x="1314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7" y="1550"/>
                  </a:lnTo>
                  <a:lnTo>
                    <a:pt x="2661" y="1482"/>
                  </a:lnTo>
                  <a:lnTo>
                    <a:pt x="2661" y="1449"/>
                  </a:lnTo>
                  <a:lnTo>
                    <a:pt x="2627" y="1381"/>
                  </a:lnTo>
                  <a:lnTo>
                    <a:pt x="2627" y="1078"/>
                  </a:lnTo>
                  <a:lnTo>
                    <a:pt x="2593" y="775"/>
                  </a:lnTo>
                  <a:lnTo>
                    <a:pt x="2627" y="439"/>
                  </a:lnTo>
                  <a:lnTo>
                    <a:pt x="2593" y="270"/>
                  </a:lnTo>
                  <a:lnTo>
                    <a:pt x="2560" y="136"/>
                  </a:lnTo>
                  <a:lnTo>
                    <a:pt x="2526" y="136"/>
                  </a:lnTo>
                  <a:lnTo>
                    <a:pt x="2492" y="102"/>
                  </a:lnTo>
                  <a:lnTo>
                    <a:pt x="2459" y="68"/>
                  </a:lnTo>
                  <a:lnTo>
                    <a:pt x="2324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2699560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3005823" y="4195772"/>
              <a:ext cx="137299" cy="80381"/>
            </a:xfrm>
            <a:custGeom>
              <a:avLst/>
              <a:gdLst/>
              <a:ahLst/>
              <a:cxnLst/>
              <a:rect l="l" t="t" r="r" b="b"/>
              <a:pathLst>
                <a:path w="2762" h="1617" extrusionOk="0">
                  <a:moveTo>
                    <a:pt x="135" y="136"/>
                  </a:moveTo>
                  <a:lnTo>
                    <a:pt x="438" y="203"/>
                  </a:lnTo>
                  <a:lnTo>
                    <a:pt x="741" y="237"/>
                  </a:lnTo>
                  <a:lnTo>
                    <a:pt x="1347" y="237"/>
                  </a:lnTo>
                  <a:lnTo>
                    <a:pt x="2593" y="203"/>
                  </a:lnTo>
                  <a:lnTo>
                    <a:pt x="2593" y="203"/>
                  </a:lnTo>
                  <a:lnTo>
                    <a:pt x="2559" y="506"/>
                  </a:lnTo>
                  <a:lnTo>
                    <a:pt x="2526" y="775"/>
                  </a:lnTo>
                  <a:lnTo>
                    <a:pt x="2559" y="1381"/>
                  </a:lnTo>
                  <a:lnTo>
                    <a:pt x="2223" y="1415"/>
                  </a:lnTo>
                  <a:lnTo>
                    <a:pt x="1886" y="1415"/>
                  </a:lnTo>
                  <a:lnTo>
                    <a:pt x="1246" y="1381"/>
                  </a:lnTo>
                  <a:lnTo>
                    <a:pt x="708" y="1348"/>
                  </a:lnTo>
                  <a:lnTo>
                    <a:pt x="438" y="1381"/>
                  </a:lnTo>
                  <a:lnTo>
                    <a:pt x="203" y="1449"/>
                  </a:lnTo>
                  <a:lnTo>
                    <a:pt x="169" y="775"/>
                  </a:lnTo>
                  <a:lnTo>
                    <a:pt x="169" y="439"/>
                  </a:lnTo>
                  <a:lnTo>
                    <a:pt x="135" y="136"/>
                  </a:lnTo>
                  <a:close/>
                  <a:moveTo>
                    <a:pt x="708" y="1"/>
                  </a:moveTo>
                  <a:lnTo>
                    <a:pt x="102" y="68"/>
                  </a:lnTo>
                  <a:lnTo>
                    <a:pt x="68" y="102"/>
                  </a:lnTo>
                  <a:lnTo>
                    <a:pt x="102" y="136"/>
                  </a:lnTo>
                  <a:lnTo>
                    <a:pt x="1" y="439"/>
                  </a:lnTo>
                  <a:lnTo>
                    <a:pt x="1" y="809"/>
                  </a:lnTo>
                  <a:lnTo>
                    <a:pt x="34" y="1516"/>
                  </a:lnTo>
                  <a:lnTo>
                    <a:pt x="68" y="1550"/>
                  </a:lnTo>
                  <a:lnTo>
                    <a:pt x="135" y="1583"/>
                  </a:lnTo>
                  <a:lnTo>
                    <a:pt x="169" y="1583"/>
                  </a:lnTo>
                  <a:lnTo>
                    <a:pt x="203" y="1516"/>
                  </a:lnTo>
                  <a:lnTo>
                    <a:pt x="506" y="1550"/>
                  </a:lnTo>
                  <a:lnTo>
                    <a:pt x="809" y="1550"/>
                  </a:lnTo>
                  <a:lnTo>
                    <a:pt x="1415" y="1583"/>
                  </a:lnTo>
                  <a:lnTo>
                    <a:pt x="2021" y="1617"/>
                  </a:lnTo>
                  <a:lnTo>
                    <a:pt x="2593" y="1583"/>
                  </a:lnTo>
                  <a:lnTo>
                    <a:pt x="2660" y="1583"/>
                  </a:lnTo>
                  <a:lnTo>
                    <a:pt x="2728" y="1550"/>
                  </a:lnTo>
                  <a:lnTo>
                    <a:pt x="2761" y="1550"/>
                  </a:lnTo>
                  <a:lnTo>
                    <a:pt x="2761" y="1482"/>
                  </a:lnTo>
                  <a:lnTo>
                    <a:pt x="2761" y="1415"/>
                  </a:lnTo>
                  <a:lnTo>
                    <a:pt x="2761" y="775"/>
                  </a:lnTo>
                  <a:lnTo>
                    <a:pt x="2761" y="439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660" y="34"/>
                  </a:lnTo>
                  <a:lnTo>
                    <a:pt x="1347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4092037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5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79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7" y="2223"/>
                  </a:lnTo>
                  <a:lnTo>
                    <a:pt x="1818" y="2189"/>
                  </a:lnTo>
                  <a:lnTo>
                    <a:pt x="1279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3608358" y="4192441"/>
              <a:ext cx="127208" cy="88732"/>
            </a:xfrm>
            <a:custGeom>
              <a:avLst/>
              <a:gdLst/>
              <a:ahLst/>
              <a:cxnLst/>
              <a:rect l="l" t="t" r="r" b="b"/>
              <a:pathLst>
                <a:path w="2559" h="1785" extrusionOk="0">
                  <a:moveTo>
                    <a:pt x="2390" y="203"/>
                  </a:moveTo>
                  <a:lnTo>
                    <a:pt x="2357" y="876"/>
                  </a:lnTo>
                  <a:lnTo>
                    <a:pt x="2323" y="1583"/>
                  </a:lnTo>
                  <a:lnTo>
                    <a:pt x="2087" y="1549"/>
                  </a:lnTo>
                  <a:lnTo>
                    <a:pt x="1852" y="1516"/>
                  </a:lnTo>
                  <a:lnTo>
                    <a:pt x="1347" y="1516"/>
                  </a:lnTo>
                  <a:lnTo>
                    <a:pt x="236" y="1448"/>
                  </a:lnTo>
                  <a:lnTo>
                    <a:pt x="269" y="842"/>
                  </a:lnTo>
                  <a:lnTo>
                    <a:pt x="269" y="607"/>
                  </a:lnTo>
                  <a:lnTo>
                    <a:pt x="236" y="371"/>
                  </a:lnTo>
                  <a:lnTo>
                    <a:pt x="1380" y="270"/>
                  </a:lnTo>
                  <a:lnTo>
                    <a:pt x="1885" y="270"/>
                  </a:lnTo>
                  <a:lnTo>
                    <a:pt x="2155" y="236"/>
                  </a:lnTo>
                  <a:lnTo>
                    <a:pt x="2390" y="203"/>
                  </a:lnTo>
                  <a:close/>
                  <a:moveTo>
                    <a:pt x="1616" y="0"/>
                  </a:moveTo>
                  <a:lnTo>
                    <a:pt x="1313" y="34"/>
                  </a:lnTo>
                  <a:lnTo>
                    <a:pt x="741" y="101"/>
                  </a:lnTo>
                  <a:lnTo>
                    <a:pt x="168" y="169"/>
                  </a:lnTo>
                  <a:lnTo>
                    <a:pt x="101" y="203"/>
                  </a:lnTo>
                  <a:lnTo>
                    <a:pt x="67" y="236"/>
                  </a:lnTo>
                  <a:lnTo>
                    <a:pt x="67" y="304"/>
                  </a:lnTo>
                  <a:lnTo>
                    <a:pt x="101" y="371"/>
                  </a:lnTo>
                  <a:lnTo>
                    <a:pt x="67" y="1011"/>
                  </a:lnTo>
                  <a:lnTo>
                    <a:pt x="0" y="1650"/>
                  </a:lnTo>
                  <a:lnTo>
                    <a:pt x="0" y="1718"/>
                  </a:lnTo>
                  <a:lnTo>
                    <a:pt x="34" y="1751"/>
                  </a:lnTo>
                  <a:lnTo>
                    <a:pt x="101" y="1785"/>
                  </a:lnTo>
                  <a:lnTo>
                    <a:pt x="202" y="1751"/>
                  </a:lnTo>
                  <a:lnTo>
                    <a:pt x="202" y="1718"/>
                  </a:lnTo>
                  <a:lnTo>
                    <a:pt x="236" y="1650"/>
                  </a:lnTo>
                  <a:lnTo>
                    <a:pt x="741" y="1751"/>
                  </a:lnTo>
                  <a:lnTo>
                    <a:pt x="1313" y="1785"/>
                  </a:lnTo>
                  <a:lnTo>
                    <a:pt x="1582" y="1785"/>
                  </a:lnTo>
                  <a:lnTo>
                    <a:pt x="1852" y="1751"/>
                  </a:lnTo>
                  <a:lnTo>
                    <a:pt x="2121" y="1718"/>
                  </a:lnTo>
                  <a:lnTo>
                    <a:pt x="2357" y="1617"/>
                  </a:lnTo>
                  <a:lnTo>
                    <a:pt x="2390" y="1650"/>
                  </a:lnTo>
                  <a:lnTo>
                    <a:pt x="2491" y="1650"/>
                  </a:lnTo>
                  <a:lnTo>
                    <a:pt x="2491" y="1583"/>
                  </a:lnTo>
                  <a:lnTo>
                    <a:pt x="2525" y="1246"/>
                  </a:lnTo>
                  <a:lnTo>
                    <a:pt x="2559" y="876"/>
                  </a:lnTo>
                  <a:lnTo>
                    <a:pt x="2559" y="506"/>
                  </a:lnTo>
                  <a:lnTo>
                    <a:pt x="2491" y="135"/>
                  </a:lnTo>
                  <a:lnTo>
                    <a:pt x="2491" y="101"/>
                  </a:lnTo>
                  <a:lnTo>
                    <a:pt x="2458" y="101"/>
                  </a:lnTo>
                  <a:lnTo>
                    <a:pt x="2188" y="34"/>
                  </a:lnTo>
                  <a:lnTo>
                    <a:pt x="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3154755" y="4195772"/>
              <a:ext cx="137299" cy="80381"/>
            </a:xfrm>
            <a:custGeom>
              <a:avLst/>
              <a:gdLst/>
              <a:ahLst/>
              <a:cxnLst/>
              <a:rect l="l" t="t" r="r" b="b"/>
              <a:pathLst>
                <a:path w="2762" h="1617" extrusionOk="0">
                  <a:moveTo>
                    <a:pt x="2661" y="136"/>
                  </a:moveTo>
                  <a:lnTo>
                    <a:pt x="2593" y="439"/>
                  </a:lnTo>
                  <a:lnTo>
                    <a:pt x="2593" y="775"/>
                  </a:lnTo>
                  <a:lnTo>
                    <a:pt x="2560" y="1449"/>
                  </a:lnTo>
                  <a:lnTo>
                    <a:pt x="2324" y="1381"/>
                  </a:lnTo>
                  <a:lnTo>
                    <a:pt x="2055" y="1348"/>
                  </a:lnTo>
                  <a:lnTo>
                    <a:pt x="1516" y="1381"/>
                  </a:lnTo>
                  <a:lnTo>
                    <a:pt x="876" y="1415"/>
                  </a:lnTo>
                  <a:lnTo>
                    <a:pt x="540" y="1415"/>
                  </a:lnTo>
                  <a:lnTo>
                    <a:pt x="237" y="1381"/>
                  </a:lnTo>
                  <a:lnTo>
                    <a:pt x="237" y="775"/>
                  </a:lnTo>
                  <a:lnTo>
                    <a:pt x="237" y="506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1415" y="237"/>
                  </a:lnTo>
                  <a:lnTo>
                    <a:pt x="2055" y="237"/>
                  </a:lnTo>
                  <a:lnTo>
                    <a:pt x="2358" y="203"/>
                  </a:lnTo>
                  <a:lnTo>
                    <a:pt x="2661" y="136"/>
                  </a:lnTo>
                  <a:close/>
                  <a:moveTo>
                    <a:pt x="2055" y="1"/>
                  </a:moveTo>
                  <a:lnTo>
                    <a:pt x="1415" y="34"/>
                  </a:lnTo>
                  <a:lnTo>
                    <a:pt x="136" y="34"/>
                  </a:lnTo>
                  <a:lnTo>
                    <a:pt x="102" y="68"/>
                  </a:lnTo>
                  <a:lnTo>
                    <a:pt x="68" y="102"/>
                  </a:lnTo>
                  <a:lnTo>
                    <a:pt x="35" y="439"/>
                  </a:lnTo>
                  <a:lnTo>
                    <a:pt x="1" y="775"/>
                  </a:lnTo>
                  <a:lnTo>
                    <a:pt x="35" y="1415"/>
                  </a:lnTo>
                  <a:lnTo>
                    <a:pt x="1" y="1482"/>
                  </a:lnTo>
                  <a:lnTo>
                    <a:pt x="1" y="1550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169" y="1583"/>
                  </a:lnTo>
                  <a:lnTo>
                    <a:pt x="775" y="1617"/>
                  </a:lnTo>
                  <a:lnTo>
                    <a:pt x="1348" y="1583"/>
                  </a:lnTo>
                  <a:lnTo>
                    <a:pt x="1954" y="1550"/>
                  </a:lnTo>
                  <a:lnTo>
                    <a:pt x="2257" y="1550"/>
                  </a:lnTo>
                  <a:lnTo>
                    <a:pt x="2560" y="1516"/>
                  </a:lnTo>
                  <a:lnTo>
                    <a:pt x="2593" y="1583"/>
                  </a:lnTo>
                  <a:lnTo>
                    <a:pt x="2661" y="1583"/>
                  </a:lnTo>
                  <a:lnTo>
                    <a:pt x="2694" y="1550"/>
                  </a:lnTo>
                  <a:lnTo>
                    <a:pt x="2728" y="1516"/>
                  </a:lnTo>
                  <a:lnTo>
                    <a:pt x="2762" y="809"/>
                  </a:lnTo>
                  <a:lnTo>
                    <a:pt x="2762" y="439"/>
                  </a:lnTo>
                  <a:lnTo>
                    <a:pt x="2694" y="136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2562311" y="4192441"/>
              <a:ext cx="127258" cy="88732"/>
            </a:xfrm>
            <a:custGeom>
              <a:avLst/>
              <a:gdLst/>
              <a:ahLst/>
              <a:cxnLst/>
              <a:rect l="l" t="t" r="r" b="b"/>
              <a:pathLst>
                <a:path w="2560" h="1785" extrusionOk="0">
                  <a:moveTo>
                    <a:pt x="169" y="203"/>
                  </a:moveTo>
                  <a:lnTo>
                    <a:pt x="405" y="236"/>
                  </a:lnTo>
                  <a:lnTo>
                    <a:pt x="674" y="270"/>
                  </a:lnTo>
                  <a:lnTo>
                    <a:pt x="1179" y="270"/>
                  </a:lnTo>
                  <a:lnTo>
                    <a:pt x="2324" y="371"/>
                  </a:lnTo>
                  <a:lnTo>
                    <a:pt x="2290" y="607"/>
                  </a:lnTo>
                  <a:lnTo>
                    <a:pt x="2290" y="842"/>
                  </a:lnTo>
                  <a:lnTo>
                    <a:pt x="2324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6" y="1549"/>
                  </a:lnTo>
                  <a:lnTo>
                    <a:pt x="236" y="1583"/>
                  </a:lnTo>
                  <a:lnTo>
                    <a:pt x="203" y="876"/>
                  </a:lnTo>
                  <a:lnTo>
                    <a:pt x="169" y="203"/>
                  </a:lnTo>
                  <a:close/>
                  <a:moveTo>
                    <a:pt x="674" y="0"/>
                  </a:moveTo>
                  <a:lnTo>
                    <a:pt x="405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8" y="1583"/>
                  </a:lnTo>
                  <a:lnTo>
                    <a:pt x="101" y="1650"/>
                  </a:lnTo>
                  <a:lnTo>
                    <a:pt x="203" y="1650"/>
                  </a:lnTo>
                  <a:lnTo>
                    <a:pt x="236" y="1617"/>
                  </a:lnTo>
                  <a:lnTo>
                    <a:pt x="472" y="1718"/>
                  </a:lnTo>
                  <a:lnTo>
                    <a:pt x="741" y="1751"/>
                  </a:lnTo>
                  <a:lnTo>
                    <a:pt x="1011" y="1785"/>
                  </a:lnTo>
                  <a:lnTo>
                    <a:pt x="1280" y="1785"/>
                  </a:lnTo>
                  <a:lnTo>
                    <a:pt x="1819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1" y="1751"/>
                  </a:lnTo>
                  <a:lnTo>
                    <a:pt x="2458" y="1785"/>
                  </a:lnTo>
                  <a:lnTo>
                    <a:pt x="2526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2" y="1011"/>
                  </a:lnTo>
                  <a:lnTo>
                    <a:pt x="2458" y="371"/>
                  </a:lnTo>
                  <a:lnTo>
                    <a:pt x="2492" y="304"/>
                  </a:lnTo>
                  <a:lnTo>
                    <a:pt x="2492" y="236"/>
                  </a:lnTo>
                  <a:lnTo>
                    <a:pt x="2458" y="203"/>
                  </a:lnTo>
                  <a:lnTo>
                    <a:pt x="2391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3748938" y="4195772"/>
              <a:ext cx="133919" cy="80381"/>
            </a:xfrm>
            <a:custGeom>
              <a:avLst/>
              <a:gdLst/>
              <a:ahLst/>
              <a:cxnLst/>
              <a:rect l="l" t="t" r="r" b="b"/>
              <a:pathLst>
                <a:path w="2694" h="1617" extrusionOk="0">
                  <a:moveTo>
                    <a:pt x="2492" y="203"/>
                  </a:moveTo>
                  <a:lnTo>
                    <a:pt x="2458" y="304"/>
                  </a:lnTo>
                  <a:lnTo>
                    <a:pt x="2458" y="439"/>
                  </a:lnTo>
                  <a:lnTo>
                    <a:pt x="2492" y="708"/>
                  </a:lnTo>
                  <a:lnTo>
                    <a:pt x="2492" y="1078"/>
                  </a:lnTo>
                  <a:lnTo>
                    <a:pt x="2492" y="1280"/>
                  </a:lnTo>
                  <a:lnTo>
                    <a:pt x="2525" y="1482"/>
                  </a:lnTo>
                  <a:lnTo>
                    <a:pt x="1987" y="1415"/>
                  </a:lnTo>
                  <a:lnTo>
                    <a:pt x="1381" y="1381"/>
                  </a:lnTo>
                  <a:lnTo>
                    <a:pt x="236" y="1381"/>
                  </a:lnTo>
                  <a:lnTo>
                    <a:pt x="236" y="1078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236" y="371"/>
                  </a:lnTo>
                  <a:lnTo>
                    <a:pt x="202" y="237"/>
                  </a:lnTo>
                  <a:lnTo>
                    <a:pt x="202" y="237"/>
                  </a:lnTo>
                  <a:lnTo>
                    <a:pt x="269" y="270"/>
                  </a:lnTo>
                  <a:lnTo>
                    <a:pt x="337" y="237"/>
                  </a:lnTo>
                  <a:lnTo>
                    <a:pt x="505" y="203"/>
                  </a:lnTo>
                  <a:lnTo>
                    <a:pt x="673" y="203"/>
                  </a:lnTo>
                  <a:lnTo>
                    <a:pt x="1010" y="237"/>
                  </a:lnTo>
                  <a:lnTo>
                    <a:pt x="2290" y="237"/>
                  </a:lnTo>
                  <a:lnTo>
                    <a:pt x="2492" y="203"/>
                  </a:lnTo>
                  <a:close/>
                  <a:moveTo>
                    <a:pt x="471" y="1"/>
                  </a:moveTo>
                  <a:lnTo>
                    <a:pt x="337" y="34"/>
                  </a:lnTo>
                  <a:lnTo>
                    <a:pt x="202" y="68"/>
                  </a:lnTo>
                  <a:lnTo>
                    <a:pt x="168" y="102"/>
                  </a:lnTo>
                  <a:lnTo>
                    <a:pt x="135" y="136"/>
                  </a:lnTo>
                  <a:lnTo>
                    <a:pt x="67" y="270"/>
                  </a:lnTo>
                  <a:lnTo>
                    <a:pt x="67" y="439"/>
                  </a:lnTo>
                  <a:lnTo>
                    <a:pt x="67" y="775"/>
                  </a:lnTo>
                  <a:lnTo>
                    <a:pt x="67" y="1078"/>
                  </a:lnTo>
                  <a:lnTo>
                    <a:pt x="67" y="1381"/>
                  </a:lnTo>
                  <a:lnTo>
                    <a:pt x="0" y="1449"/>
                  </a:lnTo>
                  <a:lnTo>
                    <a:pt x="0" y="1482"/>
                  </a:lnTo>
                  <a:lnTo>
                    <a:pt x="34" y="1550"/>
                  </a:lnTo>
                  <a:lnTo>
                    <a:pt x="101" y="1583"/>
                  </a:lnTo>
                  <a:lnTo>
                    <a:pt x="168" y="1583"/>
                  </a:lnTo>
                  <a:lnTo>
                    <a:pt x="1381" y="1617"/>
                  </a:lnTo>
                  <a:lnTo>
                    <a:pt x="1987" y="1617"/>
                  </a:lnTo>
                  <a:lnTo>
                    <a:pt x="2559" y="1583"/>
                  </a:lnTo>
                  <a:lnTo>
                    <a:pt x="2593" y="1550"/>
                  </a:lnTo>
                  <a:lnTo>
                    <a:pt x="2593" y="1516"/>
                  </a:lnTo>
                  <a:lnTo>
                    <a:pt x="2626" y="1482"/>
                  </a:lnTo>
                  <a:lnTo>
                    <a:pt x="2694" y="1280"/>
                  </a:lnTo>
                  <a:lnTo>
                    <a:pt x="2694" y="1078"/>
                  </a:lnTo>
                  <a:lnTo>
                    <a:pt x="2660" y="708"/>
                  </a:lnTo>
                  <a:lnTo>
                    <a:pt x="2660" y="439"/>
                  </a:lnTo>
                  <a:lnTo>
                    <a:pt x="2626" y="270"/>
                  </a:lnTo>
                  <a:lnTo>
                    <a:pt x="2593" y="136"/>
                  </a:lnTo>
                  <a:lnTo>
                    <a:pt x="2626" y="136"/>
                  </a:lnTo>
                  <a:lnTo>
                    <a:pt x="2626" y="102"/>
                  </a:lnTo>
                  <a:lnTo>
                    <a:pt x="2559" y="102"/>
                  </a:lnTo>
                  <a:lnTo>
                    <a:pt x="2559" y="68"/>
                  </a:lnTo>
                  <a:lnTo>
                    <a:pt x="2525" y="68"/>
                  </a:lnTo>
                  <a:lnTo>
                    <a:pt x="2256" y="34"/>
                  </a:lnTo>
                  <a:lnTo>
                    <a:pt x="1953" y="1"/>
                  </a:lnTo>
                  <a:lnTo>
                    <a:pt x="1381" y="34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3790744" y="443010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3822559" y="4476981"/>
              <a:ext cx="38525" cy="40215"/>
            </a:xfrm>
            <a:custGeom>
              <a:avLst/>
              <a:gdLst/>
              <a:ahLst/>
              <a:cxnLst/>
              <a:rect l="l" t="t" r="r" b="b"/>
              <a:pathLst>
                <a:path w="775" h="809" extrusionOk="0">
                  <a:moveTo>
                    <a:pt x="337" y="202"/>
                  </a:moveTo>
                  <a:lnTo>
                    <a:pt x="337" y="236"/>
                  </a:lnTo>
                  <a:lnTo>
                    <a:pt x="405" y="269"/>
                  </a:lnTo>
                  <a:lnTo>
                    <a:pt x="539" y="269"/>
                  </a:lnTo>
                  <a:lnTo>
                    <a:pt x="573" y="438"/>
                  </a:lnTo>
                  <a:lnTo>
                    <a:pt x="539" y="505"/>
                  </a:lnTo>
                  <a:lnTo>
                    <a:pt x="506" y="572"/>
                  </a:lnTo>
                  <a:lnTo>
                    <a:pt x="438" y="606"/>
                  </a:lnTo>
                  <a:lnTo>
                    <a:pt x="371" y="640"/>
                  </a:lnTo>
                  <a:lnTo>
                    <a:pt x="304" y="606"/>
                  </a:lnTo>
                  <a:lnTo>
                    <a:pt x="236" y="572"/>
                  </a:lnTo>
                  <a:lnTo>
                    <a:pt x="203" y="505"/>
                  </a:lnTo>
                  <a:lnTo>
                    <a:pt x="203" y="438"/>
                  </a:lnTo>
                  <a:lnTo>
                    <a:pt x="236" y="269"/>
                  </a:lnTo>
                  <a:lnTo>
                    <a:pt x="337" y="202"/>
                  </a:lnTo>
                  <a:close/>
                  <a:moveTo>
                    <a:pt x="337" y="0"/>
                  </a:moveTo>
                  <a:lnTo>
                    <a:pt x="203" y="67"/>
                  </a:lnTo>
                  <a:lnTo>
                    <a:pt x="102" y="168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606"/>
                  </a:lnTo>
                  <a:lnTo>
                    <a:pt x="135" y="741"/>
                  </a:lnTo>
                  <a:lnTo>
                    <a:pt x="236" y="808"/>
                  </a:lnTo>
                  <a:lnTo>
                    <a:pt x="506" y="808"/>
                  </a:lnTo>
                  <a:lnTo>
                    <a:pt x="607" y="741"/>
                  </a:lnTo>
                  <a:lnTo>
                    <a:pt x="708" y="606"/>
                  </a:lnTo>
                  <a:lnTo>
                    <a:pt x="775" y="438"/>
                  </a:lnTo>
                  <a:lnTo>
                    <a:pt x="741" y="269"/>
                  </a:lnTo>
                  <a:lnTo>
                    <a:pt x="708" y="135"/>
                  </a:lnTo>
                  <a:lnTo>
                    <a:pt x="640" y="67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3750579" y="4711264"/>
              <a:ext cx="113886" cy="123927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236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5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3859394" y="4615871"/>
              <a:ext cx="36835" cy="43546"/>
            </a:xfrm>
            <a:custGeom>
              <a:avLst/>
              <a:gdLst/>
              <a:ahLst/>
              <a:cxnLst/>
              <a:rect l="l" t="t" r="r" b="b"/>
              <a:pathLst>
                <a:path w="741" h="876" extrusionOk="0">
                  <a:moveTo>
                    <a:pt x="236" y="1"/>
                  </a:moveTo>
                  <a:lnTo>
                    <a:pt x="169" y="68"/>
                  </a:lnTo>
                  <a:lnTo>
                    <a:pt x="101" y="135"/>
                  </a:lnTo>
                  <a:lnTo>
                    <a:pt x="34" y="337"/>
                  </a:lnTo>
                  <a:lnTo>
                    <a:pt x="0" y="573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438" y="876"/>
                  </a:lnTo>
                  <a:lnTo>
                    <a:pt x="573" y="842"/>
                  </a:lnTo>
                  <a:lnTo>
                    <a:pt x="707" y="775"/>
                  </a:lnTo>
                  <a:lnTo>
                    <a:pt x="741" y="741"/>
                  </a:lnTo>
                  <a:lnTo>
                    <a:pt x="741" y="708"/>
                  </a:lnTo>
                  <a:lnTo>
                    <a:pt x="707" y="640"/>
                  </a:lnTo>
                  <a:lnTo>
                    <a:pt x="606" y="607"/>
                  </a:lnTo>
                  <a:lnTo>
                    <a:pt x="472" y="607"/>
                  </a:lnTo>
                  <a:lnTo>
                    <a:pt x="236" y="640"/>
                  </a:lnTo>
                  <a:lnTo>
                    <a:pt x="270" y="304"/>
                  </a:lnTo>
                  <a:lnTo>
                    <a:pt x="303" y="169"/>
                  </a:lnTo>
                  <a:lnTo>
                    <a:pt x="303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3780703" y="443343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3805806" y="456899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4066933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79" y="269"/>
                  </a:lnTo>
                  <a:lnTo>
                    <a:pt x="2357" y="236"/>
                  </a:lnTo>
                  <a:lnTo>
                    <a:pt x="2289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1" y="1885"/>
                  </a:lnTo>
                  <a:lnTo>
                    <a:pt x="2525" y="1313"/>
                  </a:lnTo>
                  <a:lnTo>
                    <a:pt x="2491" y="774"/>
                  </a:lnTo>
                  <a:lnTo>
                    <a:pt x="2458" y="202"/>
                  </a:lnTo>
                  <a:lnTo>
                    <a:pt x="2491" y="168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3951407" y="4570684"/>
              <a:ext cx="115576" cy="123877"/>
            </a:xfrm>
            <a:custGeom>
              <a:avLst/>
              <a:gdLst/>
              <a:ahLst/>
              <a:cxnLst/>
              <a:rect l="l" t="t" r="r" b="b"/>
              <a:pathLst>
                <a:path w="2325" h="2492" extrusionOk="0">
                  <a:moveTo>
                    <a:pt x="1853" y="0"/>
                  </a:moveTo>
                  <a:lnTo>
                    <a:pt x="1381" y="34"/>
                  </a:lnTo>
                  <a:lnTo>
                    <a:pt x="136" y="34"/>
                  </a:lnTo>
                  <a:lnTo>
                    <a:pt x="68" y="68"/>
                  </a:lnTo>
                  <a:lnTo>
                    <a:pt x="35" y="135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35" y="472"/>
                  </a:lnTo>
                  <a:lnTo>
                    <a:pt x="35" y="708"/>
                  </a:lnTo>
                  <a:lnTo>
                    <a:pt x="35" y="1145"/>
                  </a:lnTo>
                  <a:lnTo>
                    <a:pt x="1" y="1718"/>
                  </a:lnTo>
                  <a:lnTo>
                    <a:pt x="35" y="2021"/>
                  </a:lnTo>
                  <a:lnTo>
                    <a:pt x="35" y="2290"/>
                  </a:lnTo>
                  <a:lnTo>
                    <a:pt x="35" y="2357"/>
                  </a:lnTo>
                  <a:lnTo>
                    <a:pt x="35" y="2425"/>
                  </a:lnTo>
                  <a:lnTo>
                    <a:pt x="68" y="2492"/>
                  </a:lnTo>
                  <a:lnTo>
                    <a:pt x="1819" y="2492"/>
                  </a:lnTo>
                  <a:lnTo>
                    <a:pt x="2021" y="2458"/>
                  </a:lnTo>
                  <a:lnTo>
                    <a:pt x="2122" y="2391"/>
                  </a:lnTo>
                  <a:lnTo>
                    <a:pt x="2189" y="2324"/>
                  </a:lnTo>
                  <a:lnTo>
                    <a:pt x="2122" y="2256"/>
                  </a:lnTo>
                  <a:lnTo>
                    <a:pt x="2021" y="2223"/>
                  </a:lnTo>
                  <a:lnTo>
                    <a:pt x="1819" y="2189"/>
                  </a:lnTo>
                  <a:lnTo>
                    <a:pt x="1415" y="2223"/>
                  </a:lnTo>
                  <a:lnTo>
                    <a:pt x="237" y="2256"/>
                  </a:lnTo>
                  <a:lnTo>
                    <a:pt x="270" y="1987"/>
                  </a:lnTo>
                  <a:lnTo>
                    <a:pt x="270" y="1718"/>
                  </a:lnTo>
                  <a:lnTo>
                    <a:pt x="270" y="1145"/>
                  </a:lnTo>
                  <a:lnTo>
                    <a:pt x="270" y="708"/>
                  </a:lnTo>
                  <a:lnTo>
                    <a:pt x="270" y="472"/>
                  </a:lnTo>
                  <a:lnTo>
                    <a:pt x="237" y="270"/>
                  </a:lnTo>
                  <a:lnTo>
                    <a:pt x="1954" y="270"/>
                  </a:lnTo>
                  <a:lnTo>
                    <a:pt x="2156" y="202"/>
                  </a:lnTo>
                  <a:lnTo>
                    <a:pt x="2223" y="169"/>
                  </a:lnTo>
                  <a:lnTo>
                    <a:pt x="2324" y="101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3961448" y="4473601"/>
              <a:ext cx="45236" cy="36885"/>
            </a:xfrm>
            <a:custGeom>
              <a:avLst/>
              <a:gdLst/>
              <a:ahLst/>
              <a:cxnLst/>
              <a:rect l="l" t="t" r="r" b="b"/>
              <a:pathLst>
                <a:path w="910" h="742" extrusionOk="0">
                  <a:moveTo>
                    <a:pt x="506" y="169"/>
                  </a:moveTo>
                  <a:lnTo>
                    <a:pt x="641" y="203"/>
                  </a:lnTo>
                  <a:lnTo>
                    <a:pt x="742" y="236"/>
                  </a:lnTo>
                  <a:lnTo>
                    <a:pt x="674" y="337"/>
                  </a:lnTo>
                  <a:lnTo>
                    <a:pt x="540" y="405"/>
                  </a:lnTo>
                  <a:lnTo>
                    <a:pt x="270" y="405"/>
                  </a:lnTo>
                  <a:lnTo>
                    <a:pt x="270" y="203"/>
                  </a:lnTo>
                  <a:lnTo>
                    <a:pt x="371" y="203"/>
                  </a:lnTo>
                  <a:lnTo>
                    <a:pt x="506" y="169"/>
                  </a:lnTo>
                  <a:close/>
                  <a:moveTo>
                    <a:pt x="506" y="1"/>
                  </a:moveTo>
                  <a:lnTo>
                    <a:pt x="371" y="34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36"/>
                  </a:lnTo>
                  <a:lnTo>
                    <a:pt x="102" y="371"/>
                  </a:lnTo>
                  <a:lnTo>
                    <a:pt x="35" y="405"/>
                  </a:lnTo>
                  <a:lnTo>
                    <a:pt x="1" y="438"/>
                  </a:lnTo>
                  <a:lnTo>
                    <a:pt x="1" y="506"/>
                  </a:lnTo>
                  <a:lnTo>
                    <a:pt x="68" y="539"/>
                  </a:lnTo>
                  <a:lnTo>
                    <a:pt x="68" y="573"/>
                  </a:lnTo>
                  <a:lnTo>
                    <a:pt x="102" y="640"/>
                  </a:lnTo>
                  <a:lnTo>
                    <a:pt x="102" y="708"/>
                  </a:lnTo>
                  <a:lnTo>
                    <a:pt x="169" y="741"/>
                  </a:lnTo>
                  <a:lnTo>
                    <a:pt x="203" y="741"/>
                  </a:lnTo>
                  <a:lnTo>
                    <a:pt x="237" y="708"/>
                  </a:lnTo>
                  <a:lnTo>
                    <a:pt x="270" y="674"/>
                  </a:lnTo>
                  <a:lnTo>
                    <a:pt x="270" y="640"/>
                  </a:lnTo>
                  <a:lnTo>
                    <a:pt x="270" y="573"/>
                  </a:lnTo>
                  <a:lnTo>
                    <a:pt x="506" y="573"/>
                  </a:lnTo>
                  <a:lnTo>
                    <a:pt x="674" y="539"/>
                  </a:lnTo>
                  <a:lnTo>
                    <a:pt x="775" y="472"/>
                  </a:lnTo>
                  <a:lnTo>
                    <a:pt x="843" y="405"/>
                  </a:lnTo>
                  <a:lnTo>
                    <a:pt x="910" y="304"/>
                  </a:lnTo>
                  <a:lnTo>
                    <a:pt x="910" y="203"/>
                  </a:lnTo>
                  <a:lnTo>
                    <a:pt x="910" y="169"/>
                  </a:lnTo>
                  <a:lnTo>
                    <a:pt x="876" y="135"/>
                  </a:lnTo>
                  <a:lnTo>
                    <a:pt x="708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3922973" y="442841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4247679" y="4873617"/>
              <a:ext cx="45236" cy="30174"/>
            </a:xfrm>
            <a:custGeom>
              <a:avLst/>
              <a:gdLst/>
              <a:ahLst/>
              <a:cxnLst/>
              <a:rect l="l" t="t" r="r" b="b"/>
              <a:pathLst>
                <a:path w="910" h="607" extrusionOk="0">
                  <a:moveTo>
                    <a:pt x="438" y="0"/>
                  </a:moveTo>
                  <a:lnTo>
                    <a:pt x="303" y="68"/>
                  </a:lnTo>
                  <a:lnTo>
                    <a:pt x="202" y="202"/>
                  </a:lnTo>
                  <a:lnTo>
                    <a:pt x="101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72" y="236"/>
                  </a:lnTo>
                  <a:lnTo>
                    <a:pt x="606" y="404"/>
                  </a:lnTo>
                  <a:lnTo>
                    <a:pt x="775" y="573"/>
                  </a:lnTo>
                  <a:lnTo>
                    <a:pt x="808" y="606"/>
                  </a:lnTo>
                  <a:lnTo>
                    <a:pt x="876" y="573"/>
                  </a:lnTo>
                  <a:lnTo>
                    <a:pt x="909" y="539"/>
                  </a:lnTo>
                  <a:lnTo>
                    <a:pt x="876" y="472"/>
                  </a:lnTo>
                  <a:lnTo>
                    <a:pt x="741" y="303"/>
                  </a:lnTo>
                  <a:lnTo>
                    <a:pt x="573" y="135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4386568" y="4353104"/>
              <a:ext cx="56968" cy="40215"/>
            </a:xfrm>
            <a:custGeom>
              <a:avLst/>
              <a:gdLst/>
              <a:ahLst/>
              <a:cxnLst/>
              <a:rect l="l" t="t" r="r" b="b"/>
              <a:pathLst>
                <a:path w="1146" h="809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69"/>
                  </a:lnTo>
                  <a:lnTo>
                    <a:pt x="68" y="270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371" y="775"/>
                  </a:lnTo>
                  <a:lnTo>
                    <a:pt x="438" y="809"/>
                  </a:lnTo>
                  <a:lnTo>
                    <a:pt x="506" y="775"/>
                  </a:lnTo>
                  <a:lnTo>
                    <a:pt x="539" y="708"/>
                  </a:lnTo>
                  <a:lnTo>
                    <a:pt x="539" y="674"/>
                  </a:lnTo>
                  <a:lnTo>
                    <a:pt x="506" y="640"/>
                  </a:lnTo>
                  <a:lnTo>
                    <a:pt x="304" y="472"/>
                  </a:lnTo>
                  <a:lnTo>
                    <a:pt x="674" y="438"/>
                  </a:lnTo>
                  <a:lnTo>
                    <a:pt x="1044" y="405"/>
                  </a:lnTo>
                  <a:lnTo>
                    <a:pt x="1112" y="371"/>
                  </a:lnTo>
                  <a:lnTo>
                    <a:pt x="1145" y="304"/>
                  </a:lnTo>
                  <a:lnTo>
                    <a:pt x="1112" y="236"/>
                  </a:lnTo>
                  <a:lnTo>
                    <a:pt x="1044" y="203"/>
                  </a:lnTo>
                  <a:lnTo>
                    <a:pt x="674" y="236"/>
                  </a:lnTo>
                  <a:lnTo>
                    <a:pt x="304" y="304"/>
                  </a:lnTo>
                  <a:lnTo>
                    <a:pt x="438" y="135"/>
                  </a:lnTo>
                  <a:lnTo>
                    <a:pt x="438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4165657" y="4704553"/>
              <a:ext cx="309693" cy="138989"/>
            </a:xfrm>
            <a:custGeom>
              <a:avLst/>
              <a:gdLst/>
              <a:ahLst/>
              <a:cxnLst/>
              <a:rect l="l" t="t" r="r" b="b"/>
              <a:pathLst>
                <a:path w="6230" h="2796" extrusionOk="0">
                  <a:moveTo>
                    <a:pt x="3839" y="1"/>
                  </a:moveTo>
                  <a:lnTo>
                    <a:pt x="1953" y="35"/>
                  </a:lnTo>
                  <a:lnTo>
                    <a:pt x="1011" y="35"/>
                  </a:lnTo>
                  <a:lnTo>
                    <a:pt x="539" y="102"/>
                  </a:lnTo>
                  <a:lnTo>
                    <a:pt x="101" y="203"/>
                  </a:lnTo>
                  <a:lnTo>
                    <a:pt x="68" y="237"/>
                  </a:lnTo>
                  <a:lnTo>
                    <a:pt x="101" y="270"/>
                  </a:lnTo>
                  <a:lnTo>
                    <a:pt x="135" y="270"/>
                  </a:lnTo>
                  <a:lnTo>
                    <a:pt x="34" y="506"/>
                  </a:lnTo>
                  <a:lnTo>
                    <a:pt x="0" y="775"/>
                  </a:lnTo>
                  <a:lnTo>
                    <a:pt x="0" y="1314"/>
                  </a:lnTo>
                  <a:lnTo>
                    <a:pt x="34" y="1954"/>
                  </a:lnTo>
                  <a:lnTo>
                    <a:pt x="135" y="2593"/>
                  </a:lnTo>
                  <a:lnTo>
                    <a:pt x="169" y="2627"/>
                  </a:lnTo>
                  <a:lnTo>
                    <a:pt x="202" y="2661"/>
                  </a:lnTo>
                  <a:lnTo>
                    <a:pt x="303" y="2661"/>
                  </a:lnTo>
                  <a:lnTo>
                    <a:pt x="977" y="2762"/>
                  </a:lnTo>
                  <a:lnTo>
                    <a:pt x="1684" y="2795"/>
                  </a:lnTo>
                  <a:lnTo>
                    <a:pt x="2391" y="2762"/>
                  </a:lnTo>
                  <a:lnTo>
                    <a:pt x="3098" y="2728"/>
                  </a:lnTo>
                  <a:lnTo>
                    <a:pt x="4478" y="2661"/>
                  </a:lnTo>
                  <a:lnTo>
                    <a:pt x="5185" y="2627"/>
                  </a:lnTo>
                  <a:lnTo>
                    <a:pt x="5892" y="2661"/>
                  </a:lnTo>
                  <a:lnTo>
                    <a:pt x="5926" y="2728"/>
                  </a:lnTo>
                  <a:lnTo>
                    <a:pt x="6027" y="2728"/>
                  </a:lnTo>
                  <a:lnTo>
                    <a:pt x="6094" y="2694"/>
                  </a:lnTo>
                  <a:lnTo>
                    <a:pt x="6128" y="2627"/>
                  </a:lnTo>
                  <a:lnTo>
                    <a:pt x="6195" y="1348"/>
                  </a:lnTo>
                  <a:lnTo>
                    <a:pt x="6229" y="708"/>
                  </a:lnTo>
                  <a:lnTo>
                    <a:pt x="6229" y="405"/>
                  </a:lnTo>
                  <a:lnTo>
                    <a:pt x="6195" y="102"/>
                  </a:lnTo>
                  <a:lnTo>
                    <a:pt x="6162" y="68"/>
                  </a:lnTo>
                  <a:lnTo>
                    <a:pt x="6128" y="35"/>
                  </a:lnTo>
                  <a:lnTo>
                    <a:pt x="6094" y="68"/>
                  </a:lnTo>
                  <a:lnTo>
                    <a:pt x="6061" y="102"/>
                  </a:lnTo>
                  <a:lnTo>
                    <a:pt x="5960" y="641"/>
                  </a:lnTo>
                  <a:lnTo>
                    <a:pt x="5926" y="1247"/>
                  </a:lnTo>
                  <a:lnTo>
                    <a:pt x="5892" y="2425"/>
                  </a:lnTo>
                  <a:lnTo>
                    <a:pt x="5185" y="2391"/>
                  </a:lnTo>
                  <a:lnTo>
                    <a:pt x="4512" y="2391"/>
                  </a:lnTo>
                  <a:lnTo>
                    <a:pt x="3132" y="2459"/>
                  </a:lnTo>
                  <a:lnTo>
                    <a:pt x="1751" y="2526"/>
                  </a:lnTo>
                  <a:lnTo>
                    <a:pt x="1044" y="2560"/>
                  </a:lnTo>
                  <a:lnTo>
                    <a:pt x="371" y="2526"/>
                  </a:lnTo>
                  <a:lnTo>
                    <a:pt x="270" y="1920"/>
                  </a:lnTo>
                  <a:lnTo>
                    <a:pt x="236" y="1314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169" y="270"/>
                  </a:lnTo>
                  <a:lnTo>
                    <a:pt x="505" y="304"/>
                  </a:lnTo>
                  <a:lnTo>
                    <a:pt x="1482" y="304"/>
                  </a:lnTo>
                  <a:lnTo>
                    <a:pt x="2122" y="270"/>
                  </a:lnTo>
                  <a:lnTo>
                    <a:pt x="2761" y="237"/>
                  </a:lnTo>
                  <a:lnTo>
                    <a:pt x="4108" y="203"/>
                  </a:lnTo>
                  <a:lnTo>
                    <a:pt x="5354" y="203"/>
                  </a:lnTo>
                  <a:lnTo>
                    <a:pt x="5623" y="237"/>
                  </a:lnTo>
                  <a:lnTo>
                    <a:pt x="5724" y="237"/>
                  </a:lnTo>
                  <a:lnTo>
                    <a:pt x="5791" y="270"/>
                  </a:lnTo>
                  <a:lnTo>
                    <a:pt x="5859" y="304"/>
                  </a:lnTo>
                  <a:lnTo>
                    <a:pt x="5892" y="304"/>
                  </a:lnTo>
                  <a:lnTo>
                    <a:pt x="5960" y="270"/>
                  </a:lnTo>
                  <a:lnTo>
                    <a:pt x="5960" y="203"/>
                  </a:lnTo>
                  <a:lnTo>
                    <a:pt x="5926" y="102"/>
                  </a:lnTo>
                  <a:lnTo>
                    <a:pt x="5859" y="68"/>
                  </a:lnTo>
                  <a:lnTo>
                    <a:pt x="5791" y="35"/>
                  </a:lnTo>
                  <a:lnTo>
                    <a:pt x="56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3779062" y="4736368"/>
              <a:ext cx="45236" cy="26843"/>
            </a:xfrm>
            <a:custGeom>
              <a:avLst/>
              <a:gdLst/>
              <a:ahLst/>
              <a:cxnLst/>
              <a:rect l="l" t="t" r="r" b="b"/>
              <a:pathLst>
                <a:path w="910" h="540" extrusionOk="0">
                  <a:moveTo>
                    <a:pt x="741" y="1"/>
                  </a:moveTo>
                  <a:lnTo>
                    <a:pt x="573" y="34"/>
                  </a:lnTo>
                  <a:lnTo>
                    <a:pt x="404" y="102"/>
                  </a:lnTo>
                  <a:lnTo>
                    <a:pt x="67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405"/>
                  </a:lnTo>
                  <a:lnTo>
                    <a:pt x="67" y="438"/>
                  </a:lnTo>
                  <a:lnTo>
                    <a:pt x="775" y="539"/>
                  </a:lnTo>
                  <a:lnTo>
                    <a:pt x="842" y="539"/>
                  </a:lnTo>
                  <a:lnTo>
                    <a:pt x="876" y="506"/>
                  </a:lnTo>
                  <a:lnTo>
                    <a:pt x="909" y="472"/>
                  </a:lnTo>
                  <a:lnTo>
                    <a:pt x="909" y="438"/>
                  </a:lnTo>
                  <a:lnTo>
                    <a:pt x="876" y="371"/>
                  </a:lnTo>
                  <a:lnTo>
                    <a:pt x="842" y="337"/>
                  </a:lnTo>
                  <a:lnTo>
                    <a:pt x="505" y="270"/>
                  </a:lnTo>
                  <a:lnTo>
                    <a:pt x="674" y="203"/>
                  </a:lnTo>
                  <a:lnTo>
                    <a:pt x="775" y="102"/>
                  </a:lnTo>
                  <a:lnTo>
                    <a:pt x="808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4348093" y="4920494"/>
              <a:ext cx="127258" cy="82021"/>
            </a:xfrm>
            <a:custGeom>
              <a:avLst/>
              <a:gdLst/>
              <a:ahLst/>
              <a:cxnLst/>
              <a:rect l="l" t="t" r="r" b="b"/>
              <a:pathLst>
                <a:path w="2560" h="1650" extrusionOk="0">
                  <a:moveTo>
                    <a:pt x="371" y="0"/>
                  </a:moveTo>
                  <a:lnTo>
                    <a:pt x="34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68" y="202"/>
                  </a:lnTo>
                  <a:lnTo>
                    <a:pt x="707" y="236"/>
                  </a:lnTo>
                  <a:lnTo>
                    <a:pt x="1347" y="236"/>
                  </a:lnTo>
                  <a:lnTo>
                    <a:pt x="1818" y="269"/>
                  </a:lnTo>
                  <a:lnTo>
                    <a:pt x="2323" y="269"/>
                  </a:lnTo>
                  <a:lnTo>
                    <a:pt x="2391" y="539"/>
                  </a:lnTo>
                  <a:lnTo>
                    <a:pt x="2391" y="842"/>
                  </a:lnTo>
                  <a:lnTo>
                    <a:pt x="2357" y="1414"/>
                  </a:lnTo>
                  <a:lnTo>
                    <a:pt x="404" y="1414"/>
                  </a:lnTo>
                  <a:lnTo>
                    <a:pt x="169" y="1481"/>
                  </a:lnTo>
                  <a:lnTo>
                    <a:pt x="135" y="1515"/>
                  </a:lnTo>
                  <a:lnTo>
                    <a:pt x="169" y="1549"/>
                  </a:lnTo>
                  <a:lnTo>
                    <a:pt x="404" y="1616"/>
                  </a:lnTo>
                  <a:lnTo>
                    <a:pt x="1212" y="1616"/>
                  </a:lnTo>
                  <a:lnTo>
                    <a:pt x="2458" y="1650"/>
                  </a:lnTo>
                  <a:lnTo>
                    <a:pt x="2525" y="1616"/>
                  </a:lnTo>
                  <a:lnTo>
                    <a:pt x="2559" y="1549"/>
                  </a:lnTo>
                  <a:lnTo>
                    <a:pt x="2559" y="1212"/>
                  </a:lnTo>
                  <a:lnTo>
                    <a:pt x="2525" y="875"/>
                  </a:lnTo>
                  <a:lnTo>
                    <a:pt x="2391" y="236"/>
                  </a:lnTo>
                  <a:lnTo>
                    <a:pt x="2458" y="236"/>
                  </a:lnTo>
                  <a:lnTo>
                    <a:pt x="2492" y="168"/>
                  </a:lnTo>
                  <a:lnTo>
                    <a:pt x="2458" y="135"/>
                  </a:lnTo>
                  <a:lnTo>
                    <a:pt x="2424" y="101"/>
                  </a:lnTo>
                  <a:lnTo>
                    <a:pt x="2357" y="101"/>
                  </a:lnTo>
                  <a:lnTo>
                    <a:pt x="2357" y="34"/>
                  </a:lnTo>
                  <a:lnTo>
                    <a:pt x="2323" y="0"/>
                  </a:lnTo>
                  <a:lnTo>
                    <a:pt x="2290" y="0"/>
                  </a:lnTo>
                  <a:lnTo>
                    <a:pt x="2290" y="34"/>
                  </a:lnTo>
                  <a:lnTo>
                    <a:pt x="2290" y="67"/>
                  </a:lnTo>
                  <a:lnTo>
                    <a:pt x="2054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4204133" y="4851844"/>
              <a:ext cx="123927" cy="149031"/>
            </a:xfrm>
            <a:custGeom>
              <a:avLst/>
              <a:gdLst/>
              <a:ahLst/>
              <a:cxnLst/>
              <a:rect l="l" t="t" r="r" b="b"/>
              <a:pathLst>
                <a:path w="2493" h="2998" extrusionOk="0">
                  <a:moveTo>
                    <a:pt x="270" y="1482"/>
                  </a:moveTo>
                  <a:lnTo>
                    <a:pt x="506" y="1549"/>
                  </a:lnTo>
                  <a:lnTo>
                    <a:pt x="708" y="1583"/>
                  </a:lnTo>
                  <a:lnTo>
                    <a:pt x="1179" y="1617"/>
                  </a:lnTo>
                  <a:lnTo>
                    <a:pt x="1718" y="1650"/>
                  </a:lnTo>
                  <a:lnTo>
                    <a:pt x="1987" y="1650"/>
                  </a:lnTo>
                  <a:lnTo>
                    <a:pt x="2257" y="1617"/>
                  </a:lnTo>
                  <a:lnTo>
                    <a:pt x="2257" y="2155"/>
                  </a:lnTo>
                  <a:lnTo>
                    <a:pt x="2257" y="2391"/>
                  </a:lnTo>
                  <a:lnTo>
                    <a:pt x="2257" y="2660"/>
                  </a:lnTo>
                  <a:lnTo>
                    <a:pt x="1785" y="2660"/>
                  </a:lnTo>
                  <a:lnTo>
                    <a:pt x="1348" y="2694"/>
                  </a:lnTo>
                  <a:lnTo>
                    <a:pt x="809" y="2728"/>
                  </a:lnTo>
                  <a:lnTo>
                    <a:pt x="540" y="2761"/>
                  </a:lnTo>
                  <a:lnTo>
                    <a:pt x="304" y="2795"/>
                  </a:lnTo>
                  <a:lnTo>
                    <a:pt x="278" y="2821"/>
                  </a:lnTo>
                  <a:lnTo>
                    <a:pt x="278" y="2821"/>
                  </a:lnTo>
                  <a:lnTo>
                    <a:pt x="304" y="2559"/>
                  </a:lnTo>
                  <a:lnTo>
                    <a:pt x="304" y="2189"/>
                  </a:lnTo>
                  <a:lnTo>
                    <a:pt x="270" y="1482"/>
                  </a:lnTo>
                  <a:close/>
                  <a:moveTo>
                    <a:pt x="1718" y="1"/>
                  </a:moveTo>
                  <a:lnTo>
                    <a:pt x="1146" y="34"/>
                  </a:lnTo>
                  <a:lnTo>
                    <a:pt x="674" y="68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36" y="68"/>
                  </a:lnTo>
                  <a:lnTo>
                    <a:pt x="35" y="405"/>
                  </a:lnTo>
                  <a:lnTo>
                    <a:pt x="35" y="708"/>
                  </a:lnTo>
                  <a:lnTo>
                    <a:pt x="35" y="1381"/>
                  </a:lnTo>
                  <a:lnTo>
                    <a:pt x="1" y="2155"/>
                  </a:lnTo>
                  <a:lnTo>
                    <a:pt x="35" y="2526"/>
                  </a:lnTo>
                  <a:lnTo>
                    <a:pt x="68" y="2930"/>
                  </a:lnTo>
                  <a:lnTo>
                    <a:pt x="136" y="2963"/>
                  </a:lnTo>
                  <a:lnTo>
                    <a:pt x="169" y="2997"/>
                  </a:lnTo>
                  <a:lnTo>
                    <a:pt x="237" y="2963"/>
                  </a:lnTo>
                  <a:lnTo>
                    <a:pt x="270" y="2896"/>
                  </a:lnTo>
                  <a:lnTo>
                    <a:pt x="276" y="2835"/>
                  </a:lnTo>
                  <a:lnTo>
                    <a:pt x="304" y="2862"/>
                  </a:lnTo>
                  <a:lnTo>
                    <a:pt x="540" y="2896"/>
                  </a:lnTo>
                  <a:lnTo>
                    <a:pt x="1348" y="2896"/>
                  </a:lnTo>
                  <a:lnTo>
                    <a:pt x="1819" y="2862"/>
                  </a:lnTo>
                  <a:lnTo>
                    <a:pt x="2290" y="2829"/>
                  </a:lnTo>
                  <a:lnTo>
                    <a:pt x="2324" y="2896"/>
                  </a:lnTo>
                  <a:lnTo>
                    <a:pt x="2358" y="2930"/>
                  </a:lnTo>
                  <a:lnTo>
                    <a:pt x="2391" y="2896"/>
                  </a:lnTo>
                  <a:lnTo>
                    <a:pt x="2425" y="2829"/>
                  </a:lnTo>
                  <a:lnTo>
                    <a:pt x="2459" y="2761"/>
                  </a:lnTo>
                  <a:lnTo>
                    <a:pt x="2425" y="2694"/>
                  </a:lnTo>
                  <a:lnTo>
                    <a:pt x="2459" y="2425"/>
                  </a:lnTo>
                  <a:lnTo>
                    <a:pt x="2492" y="2155"/>
                  </a:lnTo>
                  <a:lnTo>
                    <a:pt x="2492" y="1617"/>
                  </a:lnTo>
                  <a:lnTo>
                    <a:pt x="2492" y="876"/>
                  </a:lnTo>
                  <a:lnTo>
                    <a:pt x="2492" y="506"/>
                  </a:lnTo>
                  <a:lnTo>
                    <a:pt x="2425" y="135"/>
                  </a:lnTo>
                  <a:lnTo>
                    <a:pt x="2391" y="135"/>
                  </a:lnTo>
                  <a:lnTo>
                    <a:pt x="2324" y="438"/>
                  </a:lnTo>
                  <a:lnTo>
                    <a:pt x="2290" y="775"/>
                  </a:lnTo>
                  <a:lnTo>
                    <a:pt x="2290" y="1415"/>
                  </a:lnTo>
                  <a:lnTo>
                    <a:pt x="2290" y="1448"/>
                  </a:lnTo>
                  <a:lnTo>
                    <a:pt x="2021" y="1415"/>
                  </a:lnTo>
                  <a:lnTo>
                    <a:pt x="1718" y="1381"/>
                  </a:lnTo>
                  <a:lnTo>
                    <a:pt x="1179" y="1381"/>
                  </a:lnTo>
                  <a:lnTo>
                    <a:pt x="708" y="1347"/>
                  </a:lnTo>
                  <a:lnTo>
                    <a:pt x="472" y="1347"/>
                  </a:lnTo>
                  <a:lnTo>
                    <a:pt x="270" y="1381"/>
                  </a:lnTo>
                  <a:lnTo>
                    <a:pt x="270" y="842"/>
                  </a:lnTo>
                  <a:lnTo>
                    <a:pt x="270" y="573"/>
                  </a:lnTo>
                  <a:lnTo>
                    <a:pt x="237" y="304"/>
                  </a:lnTo>
                  <a:lnTo>
                    <a:pt x="775" y="270"/>
                  </a:lnTo>
                  <a:lnTo>
                    <a:pt x="1280" y="236"/>
                  </a:lnTo>
                  <a:lnTo>
                    <a:pt x="1785" y="203"/>
                  </a:lnTo>
                  <a:lnTo>
                    <a:pt x="2290" y="169"/>
                  </a:lnTo>
                  <a:lnTo>
                    <a:pt x="2358" y="135"/>
                  </a:lnTo>
                  <a:lnTo>
                    <a:pt x="2358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4344713" y="4932176"/>
              <a:ext cx="8451" cy="70340"/>
            </a:xfrm>
            <a:custGeom>
              <a:avLst/>
              <a:gdLst/>
              <a:ahLst/>
              <a:cxnLst/>
              <a:rect l="l" t="t" r="r" b="b"/>
              <a:pathLst>
                <a:path w="170" h="1415" extrusionOk="0">
                  <a:moveTo>
                    <a:pt x="102" y="1"/>
                  </a:moveTo>
                  <a:lnTo>
                    <a:pt x="35" y="102"/>
                  </a:lnTo>
                  <a:lnTo>
                    <a:pt x="1" y="236"/>
                  </a:lnTo>
                  <a:lnTo>
                    <a:pt x="1" y="506"/>
                  </a:lnTo>
                  <a:lnTo>
                    <a:pt x="1" y="1314"/>
                  </a:lnTo>
                  <a:lnTo>
                    <a:pt x="1" y="1381"/>
                  </a:lnTo>
                  <a:lnTo>
                    <a:pt x="68" y="1415"/>
                  </a:lnTo>
                  <a:lnTo>
                    <a:pt x="136" y="1381"/>
                  </a:lnTo>
                  <a:lnTo>
                    <a:pt x="169" y="1314"/>
                  </a:lnTo>
                  <a:lnTo>
                    <a:pt x="169" y="506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4394920" y="4942217"/>
              <a:ext cx="28534" cy="38575"/>
            </a:xfrm>
            <a:custGeom>
              <a:avLst/>
              <a:gdLst/>
              <a:ahLst/>
              <a:cxnLst/>
              <a:rect l="l" t="t" r="r" b="b"/>
              <a:pathLst>
                <a:path w="574" h="776" extrusionOk="0">
                  <a:moveTo>
                    <a:pt x="169" y="1"/>
                  </a:moveTo>
                  <a:lnTo>
                    <a:pt x="136" y="68"/>
                  </a:lnTo>
                  <a:lnTo>
                    <a:pt x="136" y="135"/>
                  </a:lnTo>
                  <a:lnTo>
                    <a:pt x="169" y="203"/>
                  </a:lnTo>
                  <a:lnTo>
                    <a:pt x="237" y="270"/>
                  </a:lnTo>
                  <a:lnTo>
                    <a:pt x="304" y="337"/>
                  </a:lnTo>
                  <a:lnTo>
                    <a:pt x="270" y="371"/>
                  </a:lnTo>
                  <a:lnTo>
                    <a:pt x="35" y="573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6" y="775"/>
                  </a:lnTo>
                  <a:lnTo>
                    <a:pt x="169" y="775"/>
                  </a:lnTo>
                  <a:lnTo>
                    <a:pt x="203" y="741"/>
                  </a:lnTo>
                  <a:lnTo>
                    <a:pt x="405" y="539"/>
                  </a:lnTo>
                  <a:lnTo>
                    <a:pt x="506" y="438"/>
                  </a:lnTo>
                  <a:lnTo>
                    <a:pt x="540" y="405"/>
                  </a:lnTo>
                  <a:lnTo>
                    <a:pt x="573" y="337"/>
                  </a:lnTo>
                  <a:lnTo>
                    <a:pt x="573" y="304"/>
                  </a:lnTo>
                  <a:lnTo>
                    <a:pt x="540" y="236"/>
                  </a:lnTo>
                  <a:lnTo>
                    <a:pt x="439" y="135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4399940" y="4500394"/>
              <a:ext cx="55327" cy="45236"/>
            </a:xfrm>
            <a:custGeom>
              <a:avLst/>
              <a:gdLst/>
              <a:ahLst/>
              <a:cxnLst/>
              <a:rect l="l" t="t" r="r" b="b"/>
              <a:pathLst>
                <a:path w="1113" h="910" extrusionOk="0">
                  <a:moveTo>
                    <a:pt x="944" y="0"/>
                  </a:moveTo>
                  <a:lnTo>
                    <a:pt x="876" y="34"/>
                  </a:lnTo>
                  <a:lnTo>
                    <a:pt x="876" y="101"/>
                  </a:lnTo>
                  <a:lnTo>
                    <a:pt x="876" y="236"/>
                  </a:lnTo>
                  <a:lnTo>
                    <a:pt x="843" y="337"/>
                  </a:lnTo>
                  <a:lnTo>
                    <a:pt x="775" y="438"/>
                  </a:lnTo>
                  <a:lnTo>
                    <a:pt x="641" y="472"/>
                  </a:lnTo>
                  <a:lnTo>
                    <a:pt x="405" y="472"/>
                  </a:lnTo>
                  <a:lnTo>
                    <a:pt x="405" y="404"/>
                  </a:lnTo>
                  <a:lnTo>
                    <a:pt x="405" y="337"/>
                  </a:lnTo>
                  <a:lnTo>
                    <a:pt x="439" y="236"/>
                  </a:lnTo>
                  <a:lnTo>
                    <a:pt x="439" y="202"/>
                  </a:lnTo>
                  <a:lnTo>
                    <a:pt x="371" y="202"/>
                  </a:lnTo>
                  <a:lnTo>
                    <a:pt x="237" y="303"/>
                  </a:lnTo>
                  <a:lnTo>
                    <a:pt x="68" y="337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909"/>
                  </a:lnTo>
                  <a:lnTo>
                    <a:pt x="371" y="909"/>
                  </a:lnTo>
                  <a:lnTo>
                    <a:pt x="405" y="876"/>
                  </a:lnTo>
                  <a:lnTo>
                    <a:pt x="405" y="808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809" y="640"/>
                  </a:lnTo>
                  <a:lnTo>
                    <a:pt x="944" y="539"/>
                  </a:lnTo>
                  <a:lnTo>
                    <a:pt x="1045" y="371"/>
                  </a:lnTo>
                  <a:lnTo>
                    <a:pt x="1112" y="236"/>
                  </a:lnTo>
                  <a:lnTo>
                    <a:pt x="1078" y="68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4269402" y="4289525"/>
              <a:ext cx="202568" cy="125567"/>
            </a:xfrm>
            <a:custGeom>
              <a:avLst/>
              <a:gdLst/>
              <a:ahLst/>
              <a:cxnLst/>
              <a:rect l="l" t="t" r="r" b="b"/>
              <a:pathLst>
                <a:path w="4075" h="2526" extrusionOk="0">
                  <a:moveTo>
                    <a:pt x="2930" y="236"/>
                  </a:moveTo>
                  <a:lnTo>
                    <a:pt x="3839" y="270"/>
                  </a:lnTo>
                  <a:lnTo>
                    <a:pt x="3839" y="1280"/>
                  </a:lnTo>
                  <a:lnTo>
                    <a:pt x="3873" y="2256"/>
                  </a:lnTo>
                  <a:lnTo>
                    <a:pt x="2055" y="2189"/>
                  </a:lnTo>
                  <a:lnTo>
                    <a:pt x="1112" y="2189"/>
                  </a:lnTo>
                  <a:lnTo>
                    <a:pt x="237" y="2222"/>
                  </a:lnTo>
                  <a:lnTo>
                    <a:pt x="203" y="2222"/>
                  </a:lnTo>
                  <a:lnTo>
                    <a:pt x="237" y="2189"/>
                  </a:lnTo>
                  <a:lnTo>
                    <a:pt x="237" y="1953"/>
                  </a:lnTo>
                  <a:lnTo>
                    <a:pt x="237" y="1717"/>
                  </a:lnTo>
                  <a:lnTo>
                    <a:pt x="203" y="1246"/>
                  </a:lnTo>
                  <a:lnTo>
                    <a:pt x="203" y="741"/>
                  </a:lnTo>
                  <a:lnTo>
                    <a:pt x="237" y="236"/>
                  </a:lnTo>
                  <a:close/>
                  <a:moveTo>
                    <a:pt x="1112" y="0"/>
                  </a:moveTo>
                  <a:lnTo>
                    <a:pt x="237" y="68"/>
                  </a:lnTo>
                  <a:lnTo>
                    <a:pt x="203" y="101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35" y="674"/>
                  </a:lnTo>
                  <a:lnTo>
                    <a:pt x="1" y="1246"/>
                  </a:lnTo>
                  <a:lnTo>
                    <a:pt x="1" y="1751"/>
                  </a:lnTo>
                  <a:lnTo>
                    <a:pt x="35" y="1987"/>
                  </a:lnTo>
                  <a:lnTo>
                    <a:pt x="136" y="2189"/>
                  </a:lnTo>
                  <a:lnTo>
                    <a:pt x="169" y="2222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641" y="2391"/>
                  </a:lnTo>
                  <a:lnTo>
                    <a:pt x="1112" y="2458"/>
                  </a:lnTo>
                  <a:lnTo>
                    <a:pt x="2021" y="2525"/>
                  </a:lnTo>
                  <a:lnTo>
                    <a:pt x="2964" y="2525"/>
                  </a:lnTo>
                  <a:lnTo>
                    <a:pt x="3873" y="2458"/>
                  </a:lnTo>
                  <a:lnTo>
                    <a:pt x="3906" y="2525"/>
                  </a:lnTo>
                  <a:lnTo>
                    <a:pt x="3974" y="2525"/>
                  </a:lnTo>
                  <a:lnTo>
                    <a:pt x="4041" y="2492"/>
                  </a:lnTo>
                  <a:lnTo>
                    <a:pt x="4075" y="2424"/>
                  </a:lnTo>
                  <a:lnTo>
                    <a:pt x="4075" y="1280"/>
                  </a:lnTo>
                  <a:lnTo>
                    <a:pt x="4041" y="707"/>
                  </a:lnTo>
                  <a:lnTo>
                    <a:pt x="4007" y="169"/>
                  </a:lnTo>
                  <a:lnTo>
                    <a:pt x="4007" y="101"/>
                  </a:lnTo>
                  <a:lnTo>
                    <a:pt x="3974" y="68"/>
                  </a:lnTo>
                  <a:lnTo>
                    <a:pt x="3873" y="68"/>
                  </a:lnTo>
                  <a:lnTo>
                    <a:pt x="29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4348093" y="4430105"/>
              <a:ext cx="132278" cy="262817"/>
            </a:xfrm>
            <a:custGeom>
              <a:avLst/>
              <a:gdLst/>
              <a:ahLst/>
              <a:cxnLst/>
              <a:rect l="l" t="t" r="r" b="b"/>
              <a:pathLst>
                <a:path w="2661" h="5287" extrusionOk="0">
                  <a:moveTo>
                    <a:pt x="2492" y="202"/>
                  </a:moveTo>
                  <a:lnTo>
                    <a:pt x="2424" y="472"/>
                  </a:lnTo>
                  <a:lnTo>
                    <a:pt x="2391" y="775"/>
                  </a:lnTo>
                  <a:lnTo>
                    <a:pt x="2391" y="1347"/>
                  </a:lnTo>
                  <a:lnTo>
                    <a:pt x="2424" y="1953"/>
                  </a:lnTo>
                  <a:lnTo>
                    <a:pt x="2424" y="2525"/>
                  </a:lnTo>
                  <a:lnTo>
                    <a:pt x="2391" y="3771"/>
                  </a:lnTo>
                  <a:lnTo>
                    <a:pt x="2323" y="5017"/>
                  </a:lnTo>
                  <a:lnTo>
                    <a:pt x="1684" y="5017"/>
                  </a:lnTo>
                  <a:lnTo>
                    <a:pt x="1313" y="4983"/>
                  </a:lnTo>
                  <a:lnTo>
                    <a:pt x="1111" y="4983"/>
                  </a:lnTo>
                  <a:lnTo>
                    <a:pt x="943" y="5017"/>
                  </a:lnTo>
                  <a:lnTo>
                    <a:pt x="977" y="4344"/>
                  </a:lnTo>
                  <a:lnTo>
                    <a:pt x="977" y="3704"/>
                  </a:lnTo>
                  <a:lnTo>
                    <a:pt x="909" y="2424"/>
                  </a:lnTo>
                  <a:lnTo>
                    <a:pt x="943" y="2357"/>
                  </a:lnTo>
                  <a:lnTo>
                    <a:pt x="943" y="2290"/>
                  </a:lnTo>
                  <a:lnTo>
                    <a:pt x="909" y="2222"/>
                  </a:lnTo>
                  <a:lnTo>
                    <a:pt x="808" y="2222"/>
                  </a:lnTo>
                  <a:lnTo>
                    <a:pt x="303" y="2323"/>
                  </a:lnTo>
                  <a:lnTo>
                    <a:pt x="270" y="1751"/>
                  </a:lnTo>
                  <a:lnTo>
                    <a:pt x="236" y="1179"/>
                  </a:lnTo>
                  <a:lnTo>
                    <a:pt x="236" y="674"/>
                  </a:lnTo>
                  <a:lnTo>
                    <a:pt x="236" y="438"/>
                  </a:lnTo>
                  <a:lnTo>
                    <a:pt x="202" y="202"/>
                  </a:lnTo>
                  <a:lnTo>
                    <a:pt x="202" y="202"/>
                  </a:lnTo>
                  <a:lnTo>
                    <a:pt x="775" y="236"/>
                  </a:lnTo>
                  <a:lnTo>
                    <a:pt x="1347" y="236"/>
                  </a:lnTo>
                  <a:lnTo>
                    <a:pt x="2458" y="202"/>
                  </a:lnTo>
                  <a:close/>
                  <a:moveTo>
                    <a:pt x="775" y="0"/>
                  </a:moveTo>
                  <a:lnTo>
                    <a:pt x="202" y="68"/>
                  </a:lnTo>
                  <a:lnTo>
                    <a:pt x="169" y="101"/>
                  </a:lnTo>
                  <a:lnTo>
                    <a:pt x="101" y="68"/>
                  </a:lnTo>
                  <a:lnTo>
                    <a:pt x="68" y="101"/>
                  </a:lnTo>
                  <a:lnTo>
                    <a:pt x="0" y="371"/>
                  </a:lnTo>
                  <a:lnTo>
                    <a:pt x="0" y="640"/>
                  </a:lnTo>
                  <a:lnTo>
                    <a:pt x="0" y="1179"/>
                  </a:lnTo>
                  <a:lnTo>
                    <a:pt x="0" y="1785"/>
                  </a:lnTo>
                  <a:lnTo>
                    <a:pt x="0" y="2121"/>
                  </a:lnTo>
                  <a:lnTo>
                    <a:pt x="68" y="2424"/>
                  </a:lnTo>
                  <a:lnTo>
                    <a:pt x="68" y="2458"/>
                  </a:lnTo>
                  <a:lnTo>
                    <a:pt x="135" y="2492"/>
                  </a:lnTo>
                  <a:lnTo>
                    <a:pt x="270" y="2492"/>
                  </a:lnTo>
                  <a:lnTo>
                    <a:pt x="741" y="2458"/>
                  </a:lnTo>
                  <a:lnTo>
                    <a:pt x="741" y="3805"/>
                  </a:lnTo>
                  <a:lnTo>
                    <a:pt x="741" y="4478"/>
                  </a:lnTo>
                  <a:lnTo>
                    <a:pt x="775" y="5152"/>
                  </a:lnTo>
                  <a:lnTo>
                    <a:pt x="808" y="5185"/>
                  </a:lnTo>
                  <a:lnTo>
                    <a:pt x="876" y="5219"/>
                  </a:lnTo>
                  <a:lnTo>
                    <a:pt x="909" y="5185"/>
                  </a:lnTo>
                  <a:lnTo>
                    <a:pt x="943" y="5152"/>
                  </a:lnTo>
                  <a:lnTo>
                    <a:pt x="943" y="5118"/>
                  </a:lnTo>
                  <a:lnTo>
                    <a:pt x="1078" y="5185"/>
                  </a:lnTo>
                  <a:lnTo>
                    <a:pt x="1246" y="5219"/>
                  </a:lnTo>
                  <a:lnTo>
                    <a:pt x="1549" y="5219"/>
                  </a:lnTo>
                  <a:lnTo>
                    <a:pt x="1953" y="5253"/>
                  </a:lnTo>
                  <a:lnTo>
                    <a:pt x="2357" y="5253"/>
                  </a:lnTo>
                  <a:lnTo>
                    <a:pt x="2424" y="5286"/>
                  </a:lnTo>
                  <a:lnTo>
                    <a:pt x="2492" y="5253"/>
                  </a:lnTo>
                  <a:lnTo>
                    <a:pt x="2525" y="5253"/>
                  </a:lnTo>
                  <a:lnTo>
                    <a:pt x="2593" y="5219"/>
                  </a:lnTo>
                  <a:lnTo>
                    <a:pt x="2626" y="5152"/>
                  </a:lnTo>
                  <a:lnTo>
                    <a:pt x="2593" y="5084"/>
                  </a:lnTo>
                  <a:lnTo>
                    <a:pt x="2525" y="5017"/>
                  </a:lnTo>
                  <a:lnTo>
                    <a:pt x="2593" y="3771"/>
                  </a:lnTo>
                  <a:lnTo>
                    <a:pt x="2626" y="2525"/>
                  </a:lnTo>
                  <a:lnTo>
                    <a:pt x="2660" y="1347"/>
                  </a:lnTo>
                  <a:lnTo>
                    <a:pt x="2660" y="741"/>
                  </a:lnTo>
                  <a:lnTo>
                    <a:pt x="2593" y="438"/>
                  </a:lnTo>
                  <a:lnTo>
                    <a:pt x="2525" y="169"/>
                  </a:lnTo>
                  <a:lnTo>
                    <a:pt x="2559" y="135"/>
                  </a:lnTo>
                  <a:lnTo>
                    <a:pt x="2559" y="68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4252699" y="4947238"/>
              <a:ext cx="41856" cy="25153"/>
            </a:xfrm>
            <a:custGeom>
              <a:avLst/>
              <a:gdLst/>
              <a:ahLst/>
              <a:cxnLst/>
              <a:rect l="l" t="t" r="r" b="b"/>
              <a:pathLst>
                <a:path w="842" h="506" extrusionOk="0">
                  <a:moveTo>
                    <a:pt x="34" y="1"/>
                  </a:moveTo>
                  <a:lnTo>
                    <a:pt x="0" y="68"/>
                  </a:lnTo>
                  <a:lnTo>
                    <a:pt x="0" y="135"/>
                  </a:lnTo>
                  <a:lnTo>
                    <a:pt x="101" y="304"/>
                  </a:lnTo>
                  <a:lnTo>
                    <a:pt x="236" y="472"/>
                  </a:lnTo>
                  <a:lnTo>
                    <a:pt x="270" y="506"/>
                  </a:lnTo>
                  <a:lnTo>
                    <a:pt x="303" y="506"/>
                  </a:lnTo>
                  <a:lnTo>
                    <a:pt x="371" y="472"/>
                  </a:lnTo>
                  <a:lnTo>
                    <a:pt x="472" y="472"/>
                  </a:lnTo>
                  <a:lnTo>
                    <a:pt x="640" y="304"/>
                  </a:lnTo>
                  <a:lnTo>
                    <a:pt x="842" y="169"/>
                  </a:lnTo>
                  <a:lnTo>
                    <a:pt x="842" y="102"/>
                  </a:lnTo>
                  <a:lnTo>
                    <a:pt x="842" y="34"/>
                  </a:lnTo>
                  <a:lnTo>
                    <a:pt x="775" y="1"/>
                  </a:lnTo>
                  <a:lnTo>
                    <a:pt x="707" y="1"/>
                  </a:lnTo>
                  <a:lnTo>
                    <a:pt x="539" y="135"/>
                  </a:lnTo>
                  <a:lnTo>
                    <a:pt x="371" y="304"/>
                  </a:lnTo>
                  <a:lnTo>
                    <a:pt x="270" y="169"/>
                  </a:lnTo>
                  <a:lnTo>
                    <a:pt x="135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2443504" y="4492043"/>
              <a:ext cx="56918" cy="46877"/>
            </a:xfrm>
            <a:custGeom>
              <a:avLst/>
              <a:gdLst/>
              <a:ahLst/>
              <a:cxnLst/>
              <a:rect l="l" t="t" r="r" b="b"/>
              <a:pathLst>
                <a:path w="1145" h="943" extrusionOk="0">
                  <a:moveTo>
                    <a:pt x="1044" y="0"/>
                  </a:moveTo>
                  <a:lnTo>
                    <a:pt x="1010" y="34"/>
                  </a:lnTo>
                  <a:lnTo>
                    <a:pt x="976" y="236"/>
                  </a:lnTo>
                  <a:lnTo>
                    <a:pt x="976" y="438"/>
                  </a:lnTo>
                  <a:lnTo>
                    <a:pt x="976" y="505"/>
                  </a:lnTo>
                  <a:lnTo>
                    <a:pt x="943" y="471"/>
                  </a:lnTo>
                  <a:lnTo>
                    <a:pt x="774" y="337"/>
                  </a:lnTo>
                  <a:lnTo>
                    <a:pt x="640" y="202"/>
                  </a:lnTo>
                  <a:lnTo>
                    <a:pt x="572" y="168"/>
                  </a:lnTo>
                  <a:lnTo>
                    <a:pt x="505" y="202"/>
                  </a:lnTo>
                  <a:lnTo>
                    <a:pt x="471" y="236"/>
                  </a:lnTo>
                  <a:lnTo>
                    <a:pt x="471" y="303"/>
                  </a:lnTo>
                  <a:lnTo>
                    <a:pt x="471" y="337"/>
                  </a:lnTo>
                  <a:lnTo>
                    <a:pt x="606" y="471"/>
                  </a:lnTo>
                  <a:lnTo>
                    <a:pt x="370" y="471"/>
                  </a:lnTo>
                  <a:lnTo>
                    <a:pt x="202" y="438"/>
                  </a:lnTo>
                  <a:lnTo>
                    <a:pt x="101" y="438"/>
                  </a:lnTo>
                  <a:lnTo>
                    <a:pt x="34" y="471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72"/>
                  </a:lnTo>
                  <a:lnTo>
                    <a:pt x="168" y="606"/>
                  </a:lnTo>
                  <a:lnTo>
                    <a:pt x="303" y="640"/>
                  </a:lnTo>
                  <a:lnTo>
                    <a:pt x="606" y="673"/>
                  </a:lnTo>
                  <a:lnTo>
                    <a:pt x="471" y="741"/>
                  </a:lnTo>
                  <a:lnTo>
                    <a:pt x="438" y="774"/>
                  </a:lnTo>
                  <a:lnTo>
                    <a:pt x="438" y="842"/>
                  </a:lnTo>
                  <a:lnTo>
                    <a:pt x="471" y="909"/>
                  </a:lnTo>
                  <a:lnTo>
                    <a:pt x="539" y="909"/>
                  </a:lnTo>
                  <a:lnTo>
                    <a:pt x="774" y="808"/>
                  </a:lnTo>
                  <a:lnTo>
                    <a:pt x="976" y="640"/>
                  </a:lnTo>
                  <a:lnTo>
                    <a:pt x="976" y="842"/>
                  </a:lnTo>
                  <a:lnTo>
                    <a:pt x="1010" y="909"/>
                  </a:lnTo>
                  <a:lnTo>
                    <a:pt x="1044" y="943"/>
                  </a:lnTo>
                  <a:lnTo>
                    <a:pt x="1111" y="909"/>
                  </a:lnTo>
                  <a:lnTo>
                    <a:pt x="1145" y="842"/>
                  </a:lnTo>
                  <a:lnTo>
                    <a:pt x="1145" y="438"/>
                  </a:lnTo>
                  <a:lnTo>
                    <a:pt x="1145" y="236"/>
                  </a:lnTo>
                  <a:lnTo>
                    <a:pt x="1111" y="34"/>
                  </a:lnTo>
                  <a:lnTo>
                    <a:pt x="1077" y="34"/>
                  </a:lnTo>
                  <a:lnTo>
                    <a:pt x="10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4026767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357" y="236"/>
                  </a:lnTo>
                  <a:lnTo>
                    <a:pt x="2289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1" y="1886"/>
                  </a:lnTo>
                  <a:lnTo>
                    <a:pt x="2525" y="1313"/>
                  </a:lnTo>
                  <a:lnTo>
                    <a:pt x="2491" y="775"/>
                  </a:lnTo>
                  <a:lnTo>
                    <a:pt x="2458" y="202"/>
                  </a:lnTo>
                  <a:lnTo>
                    <a:pt x="2491" y="169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2553959" y="4848514"/>
              <a:ext cx="125567" cy="155692"/>
            </a:xfrm>
            <a:custGeom>
              <a:avLst/>
              <a:gdLst/>
              <a:ahLst/>
              <a:cxnLst/>
              <a:rect l="l" t="t" r="r" b="b"/>
              <a:pathLst>
                <a:path w="2526" h="3132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842"/>
                  </a:lnTo>
                  <a:lnTo>
                    <a:pt x="2256" y="1549"/>
                  </a:lnTo>
                  <a:lnTo>
                    <a:pt x="2256" y="2222"/>
                  </a:lnTo>
                  <a:lnTo>
                    <a:pt x="2290" y="2828"/>
                  </a:lnTo>
                  <a:lnTo>
                    <a:pt x="2290" y="2862"/>
                  </a:lnTo>
                  <a:lnTo>
                    <a:pt x="2256" y="2862"/>
                  </a:lnTo>
                  <a:lnTo>
                    <a:pt x="2020" y="2828"/>
                  </a:lnTo>
                  <a:lnTo>
                    <a:pt x="808" y="2828"/>
                  </a:lnTo>
                  <a:lnTo>
                    <a:pt x="303" y="2795"/>
                  </a:lnTo>
                  <a:lnTo>
                    <a:pt x="236" y="1482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842"/>
                  </a:lnTo>
                  <a:lnTo>
                    <a:pt x="0" y="1616"/>
                  </a:lnTo>
                  <a:lnTo>
                    <a:pt x="34" y="2391"/>
                  </a:lnTo>
                  <a:lnTo>
                    <a:pt x="101" y="3064"/>
                  </a:lnTo>
                  <a:lnTo>
                    <a:pt x="135" y="3098"/>
                  </a:lnTo>
                  <a:lnTo>
                    <a:pt x="168" y="3132"/>
                  </a:lnTo>
                  <a:lnTo>
                    <a:pt x="236" y="3132"/>
                  </a:lnTo>
                  <a:lnTo>
                    <a:pt x="303" y="3098"/>
                  </a:lnTo>
                  <a:lnTo>
                    <a:pt x="337" y="3064"/>
                  </a:lnTo>
                  <a:lnTo>
                    <a:pt x="337" y="3030"/>
                  </a:lnTo>
                  <a:lnTo>
                    <a:pt x="337" y="2963"/>
                  </a:lnTo>
                  <a:lnTo>
                    <a:pt x="808" y="3064"/>
                  </a:lnTo>
                  <a:lnTo>
                    <a:pt x="1313" y="3098"/>
                  </a:lnTo>
                  <a:lnTo>
                    <a:pt x="1818" y="3098"/>
                  </a:lnTo>
                  <a:lnTo>
                    <a:pt x="2054" y="3064"/>
                  </a:lnTo>
                  <a:lnTo>
                    <a:pt x="2256" y="3030"/>
                  </a:lnTo>
                  <a:lnTo>
                    <a:pt x="2323" y="2997"/>
                  </a:lnTo>
                  <a:lnTo>
                    <a:pt x="2323" y="2896"/>
                  </a:lnTo>
                  <a:lnTo>
                    <a:pt x="2357" y="2929"/>
                  </a:lnTo>
                  <a:lnTo>
                    <a:pt x="2391" y="2929"/>
                  </a:lnTo>
                  <a:lnTo>
                    <a:pt x="2458" y="2896"/>
                  </a:lnTo>
                  <a:lnTo>
                    <a:pt x="2458" y="2828"/>
                  </a:lnTo>
                  <a:lnTo>
                    <a:pt x="2492" y="2222"/>
                  </a:lnTo>
                  <a:lnTo>
                    <a:pt x="2525" y="1515"/>
                  </a:lnTo>
                  <a:lnTo>
                    <a:pt x="2492" y="808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409999" y="4426774"/>
              <a:ext cx="205899" cy="130588"/>
            </a:xfrm>
            <a:custGeom>
              <a:avLst/>
              <a:gdLst/>
              <a:ahLst/>
              <a:cxnLst/>
              <a:rect l="l" t="t" r="r" b="b"/>
              <a:pathLst>
                <a:path w="4142" h="2627" extrusionOk="0">
                  <a:moveTo>
                    <a:pt x="1112" y="202"/>
                  </a:moveTo>
                  <a:lnTo>
                    <a:pt x="1953" y="236"/>
                  </a:lnTo>
                  <a:lnTo>
                    <a:pt x="2896" y="269"/>
                  </a:lnTo>
                  <a:lnTo>
                    <a:pt x="3873" y="370"/>
                  </a:lnTo>
                  <a:lnTo>
                    <a:pt x="3873" y="1414"/>
                  </a:lnTo>
                  <a:lnTo>
                    <a:pt x="3805" y="1885"/>
                  </a:lnTo>
                  <a:lnTo>
                    <a:pt x="3805" y="2357"/>
                  </a:lnTo>
                  <a:lnTo>
                    <a:pt x="3671" y="2289"/>
                  </a:lnTo>
                  <a:lnTo>
                    <a:pt x="3536" y="2222"/>
                  </a:lnTo>
                  <a:lnTo>
                    <a:pt x="3233" y="2188"/>
                  </a:lnTo>
                  <a:lnTo>
                    <a:pt x="2930" y="2222"/>
                  </a:lnTo>
                  <a:lnTo>
                    <a:pt x="2660" y="2222"/>
                  </a:lnTo>
                  <a:lnTo>
                    <a:pt x="2088" y="2289"/>
                  </a:lnTo>
                  <a:lnTo>
                    <a:pt x="1549" y="2323"/>
                  </a:lnTo>
                  <a:lnTo>
                    <a:pt x="943" y="2323"/>
                  </a:lnTo>
                  <a:lnTo>
                    <a:pt x="640" y="2289"/>
                  </a:lnTo>
                  <a:lnTo>
                    <a:pt x="337" y="2323"/>
                  </a:lnTo>
                  <a:lnTo>
                    <a:pt x="270" y="1751"/>
                  </a:lnTo>
                  <a:lnTo>
                    <a:pt x="236" y="1178"/>
                  </a:lnTo>
                  <a:lnTo>
                    <a:pt x="270" y="707"/>
                  </a:lnTo>
                  <a:lnTo>
                    <a:pt x="270" y="471"/>
                  </a:lnTo>
                  <a:lnTo>
                    <a:pt x="236" y="269"/>
                  </a:lnTo>
                  <a:lnTo>
                    <a:pt x="270" y="269"/>
                  </a:lnTo>
                  <a:lnTo>
                    <a:pt x="674" y="202"/>
                  </a:lnTo>
                  <a:close/>
                  <a:moveTo>
                    <a:pt x="775" y="0"/>
                  </a:moveTo>
                  <a:lnTo>
                    <a:pt x="539" y="34"/>
                  </a:lnTo>
                  <a:lnTo>
                    <a:pt x="304" y="101"/>
                  </a:lnTo>
                  <a:lnTo>
                    <a:pt x="270" y="101"/>
                  </a:lnTo>
                  <a:lnTo>
                    <a:pt x="236" y="135"/>
                  </a:lnTo>
                  <a:lnTo>
                    <a:pt x="236" y="236"/>
                  </a:lnTo>
                  <a:lnTo>
                    <a:pt x="203" y="135"/>
                  </a:lnTo>
                  <a:lnTo>
                    <a:pt x="169" y="135"/>
                  </a:lnTo>
                  <a:lnTo>
                    <a:pt x="102" y="236"/>
                  </a:lnTo>
                  <a:lnTo>
                    <a:pt x="68" y="370"/>
                  </a:lnTo>
                  <a:lnTo>
                    <a:pt x="1" y="640"/>
                  </a:lnTo>
                  <a:lnTo>
                    <a:pt x="1" y="1178"/>
                  </a:lnTo>
                  <a:lnTo>
                    <a:pt x="34" y="1784"/>
                  </a:lnTo>
                  <a:lnTo>
                    <a:pt x="102" y="2390"/>
                  </a:lnTo>
                  <a:lnTo>
                    <a:pt x="169" y="2458"/>
                  </a:lnTo>
                  <a:lnTo>
                    <a:pt x="304" y="2458"/>
                  </a:lnTo>
                  <a:lnTo>
                    <a:pt x="337" y="2390"/>
                  </a:lnTo>
                  <a:lnTo>
                    <a:pt x="539" y="2458"/>
                  </a:lnTo>
                  <a:lnTo>
                    <a:pt x="741" y="2491"/>
                  </a:lnTo>
                  <a:lnTo>
                    <a:pt x="1145" y="2559"/>
                  </a:lnTo>
                  <a:lnTo>
                    <a:pt x="1583" y="2559"/>
                  </a:lnTo>
                  <a:lnTo>
                    <a:pt x="1987" y="2525"/>
                  </a:lnTo>
                  <a:lnTo>
                    <a:pt x="2458" y="2491"/>
                  </a:lnTo>
                  <a:lnTo>
                    <a:pt x="2896" y="2491"/>
                  </a:lnTo>
                  <a:lnTo>
                    <a:pt x="3334" y="2525"/>
                  </a:lnTo>
                  <a:lnTo>
                    <a:pt x="3805" y="2559"/>
                  </a:lnTo>
                  <a:lnTo>
                    <a:pt x="3839" y="2626"/>
                  </a:lnTo>
                  <a:lnTo>
                    <a:pt x="3940" y="2626"/>
                  </a:lnTo>
                  <a:lnTo>
                    <a:pt x="3974" y="2559"/>
                  </a:lnTo>
                  <a:lnTo>
                    <a:pt x="4075" y="2289"/>
                  </a:lnTo>
                  <a:lnTo>
                    <a:pt x="4108" y="2020"/>
                  </a:lnTo>
                  <a:lnTo>
                    <a:pt x="4142" y="1414"/>
                  </a:lnTo>
                  <a:lnTo>
                    <a:pt x="4142" y="741"/>
                  </a:lnTo>
                  <a:lnTo>
                    <a:pt x="4108" y="404"/>
                  </a:lnTo>
                  <a:lnTo>
                    <a:pt x="4075" y="67"/>
                  </a:lnTo>
                  <a:lnTo>
                    <a:pt x="4041" y="0"/>
                  </a:lnTo>
                  <a:lnTo>
                    <a:pt x="3974" y="0"/>
                  </a:lnTo>
                  <a:lnTo>
                    <a:pt x="3906" y="34"/>
                  </a:lnTo>
                  <a:lnTo>
                    <a:pt x="3873" y="101"/>
                  </a:lnTo>
                  <a:lnTo>
                    <a:pt x="3873" y="168"/>
                  </a:lnTo>
                  <a:lnTo>
                    <a:pt x="3031" y="67"/>
                  </a:lnTo>
                  <a:lnTo>
                    <a:pt x="2189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2416710" y="4195772"/>
              <a:ext cx="132278" cy="80381"/>
            </a:xfrm>
            <a:custGeom>
              <a:avLst/>
              <a:gdLst/>
              <a:ahLst/>
              <a:cxnLst/>
              <a:rect l="l" t="t" r="r" b="b"/>
              <a:pathLst>
                <a:path w="2661" h="1617" extrusionOk="0">
                  <a:moveTo>
                    <a:pt x="2189" y="203"/>
                  </a:moveTo>
                  <a:lnTo>
                    <a:pt x="2357" y="237"/>
                  </a:lnTo>
                  <a:lnTo>
                    <a:pt x="2391" y="270"/>
                  </a:lnTo>
                  <a:lnTo>
                    <a:pt x="2458" y="237"/>
                  </a:lnTo>
                  <a:lnTo>
                    <a:pt x="2458" y="371"/>
                  </a:lnTo>
                  <a:lnTo>
                    <a:pt x="2424" y="506"/>
                  </a:lnTo>
                  <a:lnTo>
                    <a:pt x="2424" y="775"/>
                  </a:lnTo>
                  <a:lnTo>
                    <a:pt x="2424" y="1078"/>
                  </a:lnTo>
                  <a:lnTo>
                    <a:pt x="2458" y="1381"/>
                  </a:lnTo>
                  <a:lnTo>
                    <a:pt x="1280" y="1381"/>
                  </a:lnTo>
                  <a:lnTo>
                    <a:pt x="707" y="1415"/>
                  </a:lnTo>
                  <a:lnTo>
                    <a:pt x="135" y="1482"/>
                  </a:lnTo>
                  <a:lnTo>
                    <a:pt x="169" y="1280"/>
                  </a:lnTo>
                  <a:lnTo>
                    <a:pt x="202" y="1078"/>
                  </a:lnTo>
                  <a:lnTo>
                    <a:pt x="202" y="708"/>
                  </a:lnTo>
                  <a:lnTo>
                    <a:pt x="202" y="439"/>
                  </a:lnTo>
                  <a:lnTo>
                    <a:pt x="202" y="304"/>
                  </a:lnTo>
                  <a:lnTo>
                    <a:pt x="202" y="203"/>
                  </a:lnTo>
                  <a:lnTo>
                    <a:pt x="371" y="237"/>
                  </a:lnTo>
                  <a:lnTo>
                    <a:pt x="1650" y="237"/>
                  </a:lnTo>
                  <a:lnTo>
                    <a:pt x="1987" y="203"/>
                  </a:lnTo>
                  <a:close/>
                  <a:moveTo>
                    <a:pt x="707" y="1"/>
                  </a:moveTo>
                  <a:lnTo>
                    <a:pt x="438" y="34"/>
                  </a:lnTo>
                  <a:lnTo>
                    <a:pt x="135" y="68"/>
                  </a:lnTo>
                  <a:lnTo>
                    <a:pt x="135" y="102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68" y="136"/>
                  </a:lnTo>
                  <a:lnTo>
                    <a:pt x="34" y="270"/>
                  </a:lnTo>
                  <a:lnTo>
                    <a:pt x="34" y="439"/>
                  </a:lnTo>
                  <a:lnTo>
                    <a:pt x="34" y="708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34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1" y="1583"/>
                  </a:lnTo>
                  <a:lnTo>
                    <a:pt x="707" y="1617"/>
                  </a:lnTo>
                  <a:lnTo>
                    <a:pt x="1313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6" y="1550"/>
                  </a:lnTo>
                  <a:lnTo>
                    <a:pt x="2660" y="1482"/>
                  </a:lnTo>
                  <a:lnTo>
                    <a:pt x="2660" y="1449"/>
                  </a:lnTo>
                  <a:lnTo>
                    <a:pt x="2626" y="1381"/>
                  </a:lnTo>
                  <a:lnTo>
                    <a:pt x="2626" y="1078"/>
                  </a:lnTo>
                  <a:lnTo>
                    <a:pt x="2593" y="775"/>
                  </a:lnTo>
                  <a:lnTo>
                    <a:pt x="2626" y="439"/>
                  </a:lnTo>
                  <a:lnTo>
                    <a:pt x="2593" y="270"/>
                  </a:lnTo>
                  <a:lnTo>
                    <a:pt x="2559" y="136"/>
                  </a:lnTo>
                  <a:lnTo>
                    <a:pt x="2525" y="136"/>
                  </a:lnTo>
                  <a:lnTo>
                    <a:pt x="2492" y="102"/>
                  </a:lnTo>
                  <a:lnTo>
                    <a:pt x="2458" y="68"/>
                  </a:lnTo>
                  <a:lnTo>
                    <a:pt x="2323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2409999" y="4850204"/>
              <a:ext cx="128948" cy="143960"/>
            </a:xfrm>
            <a:custGeom>
              <a:avLst/>
              <a:gdLst/>
              <a:ahLst/>
              <a:cxnLst/>
              <a:rect l="l" t="t" r="r" b="b"/>
              <a:pathLst>
                <a:path w="2594" h="2896" extrusionOk="0">
                  <a:moveTo>
                    <a:pt x="135" y="0"/>
                  </a:moveTo>
                  <a:lnTo>
                    <a:pt x="102" y="34"/>
                  </a:lnTo>
                  <a:lnTo>
                    <a:pt x="34" y="303"/>
                  </a:lnTo>
                  <a:lnTo>
                    <a:pt x="1" y="572"/>
                  </a:lnTo>
                  <a:lnTo>
                    <a:pt x="1" y="1111"/>
                  </a:lnTo>
                  <a:lnTo>
                    <a:pt x="1" y="1953"/>
                  </a:lnTo>
                  <a:lnTo>
                    <a:pt x="34" y="2390"/>
                  </a:lnTo>
                  <a:lnTo>
                    <a:pt x="102" y="2794"/>
                  </a:lnTo>
                  <a:lnTo>
                    <a:pt x="135" y="2828"/>
                  </a:lnTo>
                  <a:lnTo>
                    <a:pt x="236" y="2828"/>
                  </a:lnTo>
                  <a:lnTo>
                    <a:pt x="270" y="2761"/>
                  </a:lnTo>
                  <a:lnTo>
                    <a:pt x="270" y="2390"/>
                  </a:lnTo>
                  <a:lnTo>
                    <a:pt x="236" y="1919"/>
                  </a:lnTo>
                  <a:lnTo>
                    <a:pt x="236" y="1111"/>
                  </a:lnTo>
                  <a:lnTo>
                    <a:pt x="236" y="673"/>
                  </a:lnTo>
                  <a:lnTo>
                    <a:pt x="236" y="236"/>
                  </a:lnTo>
                  <a:lnTo>
                    <a:pt x="472" y="269"/>
                  </a:lnTo>
                  <a:lnTo>
                    <a:pt x="2290" y="269"/>
                  </a:lnTo>
                  <a:lnTo>
                    <a:pt x="2324" y="303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5"/>
                  </a:lnTo>
                  <a:lnTo>
                    <a:pt x="2357" y="673"/>
                  </a:lnTo>
                  <a:lnTo>
                    <a:pt x="2357" y="1010"/>
                  </a:lnTo>
                  <a:lnTo>
                    <a:pt x="2324" y="1818"/>
                  </a:lnTo>
                  <a:lnTo>
                    <a:pt x="2324" y="2626"/>
                  </a:lnTo>
                  <a:lnTo>
                    <a:pt x="2122" y="2592"/>
                  </a:lnTo>
                  <a:lnTo>
                    <a:pt x="1852" y="2592"/>
                  </a:lnTo>
                  <a:lnTo>
                    <a:pt x="1381" y="2626"/>
                  </a:lnTo>
                  <a:lnTo>
                    <a:pt x="775" y="2592"/>
                  </a:lnTo>
                  <a:lnTo>
                    <a:pt x="640" y="2592"/>
                  </a:lnTo>
                  <a:lnTo>
                    <a:pt x="472" y="2626"/>
                  </a:lnTo>
                  <a:lnTo>
                    <a:pt x="371" y="2660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72" y="2895"/>
                  </a:lnTo>
                  <a:lnTo>
                    <a:pt x="2088" y="2895"/>
                  </a:lnTo>
                  <a:lnTo>
                    <a:pt x="2357" y="2862"/>
                  </a:lnTo>
                  <a:lnTo>
                    <a:pt x="2391" y="2895"/>
                  </a:lnTo>
                  <a:lnTo>
                    <a:pt x="2458" y="2895"/>
                  </a:lnTo>
                  <a:lnTo>
                    <a:pt x="2526" y="2862"/>
                  </a:lnTo>
                  <a:lnTo>
                    <a:pt x="2559" y="2794"/>
                  </a:lnTo>
                  <a:lnTo>
                    <a:pt x="2559" y="1178"/>
                  </a:lnTo>
                  <a:lnTo>
                    <a:pt x="2593" y="640"/>
                  </a:lnTo>
                  <a:lnTo>
                    <a:pt x="2559" y="404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8"/>
                  </a:lnTo>
                  <a:lnTo>
                    <a:pt x="2391" y="101"/>
                  </a:lnTo>
                  <a:lnTo>
                    <a:pt x="2290" y="67"/>
                  </a:lnTo>
                  <a:lnTo>
                    <a:pt x="2088" y="67"/>
                  </a:lnTo>
                  <a:lnTo>
                    <a:pt x="1650" y="101"/>
                  </a:lnTo>
                  <a:lnTo>
                    <a:pt x="943" y="67"/>
                  </a:lnTo>
                  <a:lnTo>
                    <a:pt x="573" y="67"/>
                  </a:lnTo>
                  <a:lnTo>
                    <a:pt x="203" y="101"/>
                  </a:lnTo>
                  <a:lnTo>
                    <a:pt x="203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3735516" y="4850204"/>
              <a:ext cx="160712" cy="143960"/>
            </a:xfrm>
            <a:custGeom>
              <a:avLst/>
              <a:gdLst/>
              <a:ahLst/>
              <a:cxnLst/>
              <a:rect l="l" t="t" r="r" b="b"/>
              <a:pathLst>
                <a:path w="3233" h="2896" extrusionOk="0">
                  <a:moveTo>
                    <a:pt x="3031" y="0"/>
                  </a:moveTo>
                  <a:lnTo>
                    <a:pt x="2997" y="337"/>
                  </a:lnTo>
                  <a:lnTo>
                    <a:pt x="2997" y="640"/>
                  </a:lnTo>
                  <a:lnTo>
                    <a:pt x="2997" y="1313"/>
                  </a:lnTo>
                  <a:lnTo>
                    <a:pt x="2997" y="2020"/>
                  </a:lnTo>
                  <a:lnTo>
                    <a:pt x="2997" y="2357"/>
                  </a:lnTo>
                  <a:lnTo>
                    <a:pt x="3031" y="2727"/>
                  </a:lnTo>
                  <a:lnTo>
                    <a:pt x="2997" y="2693"/>
                  </a:lnTo>
                  <a:lnTo>
                    <a:pt x="203" y="2693"/>
                  </a:lnTo>
                  <a:lnTo>
                    <a:pt x="270" y="2357"/>
                  </a:lnTo>
                  <a:lnTo>
                    <a:pt x="270" y="1986"/>
                  </a:lnTo>
                  <a:lnTo>
                    <a:pt x="236" y="1279"/>
                  </a:lnTo>
                  <a:lnTo>
                    <a:pt x="236" y="640"/>
                  </a:lnTo>
                  <a:lnTo>
                    <a:pt x="203" y="337"/>
                  </a:lnTo>
                  <a:lnTo>
                    <a:pt x="135" y="34"/>
                  </a:lnTo>
                  <a:lnTo>
                    <a:pt x="102" y="34"/>
                  </a:lnTo>
                  <a:lnTo>
                    <a:pt x="34" y="337"/>
                  </a:lnTo>
                  <a:lnTo>
                    <a:pt x="1" y="640"/>
                  </a:lnTo>
                  <a:lnTo>
                    <a:pt x="1" y="1279"/>
                  </a:lnTo>
                  <a:lnTo>
                    <a:pt x="1" y="2020"/>
                  </a:lnTo>
                  <a:lnTo>
                    <a:pt x="34" y="2390"/>
                  </a:lnTo>
                  <a:lnTo>
                    <a:pt x="68" y="2761"/>
                  </a:lnTo>
                  <a:lnTo>
                    <a:pt x="102" y="2794"/>
                  </a:lnTo>
                  <a:lnTo>
                    <a:pt x="135" y="2794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38" y="2862"/>
                  </a:lnTo>
                  <a:lnTo>
                    <a:pt x="674" y="2895"/>
                  </a:lnTo>
                  <a:lnTo>
                    <a:pt x="1179" y="2862"/>
                  </a:lnTo>
                  <a:lnTo>
                    <a:pt x="2122" y="2895"/>
                  </a:lnTo>
                  <a:lnTo>
                    <a:pt x="3031" y="2862"/>
                  </a:lnTo>
                  <a:lnTo>
                    <a:pt x="3065" y="2862"/>
                  </a:lnTo>
                  <a:lnTo>
                    <a:pt x="3065" y="2828"/>
                  </a:lnTo>
                  <a:lnTo>
                    <a:pt x="3132" y="2828"/>
                  </a:lnTo>
                  <a:lnTo>
                    <a:pt x="3166" y="2794"/>
                  </a:lnTo>
                  <a:lnTo>
                    <a:pt x="3199" y="2491"/>
                  </a:lnTo>
                  <a:lnTo>
                    <a:pt x="3233" y="2155"/>
                  </a:lnTo>
                  <a:lnTo>
                    <a:pt x="3233" y="1515"/>
                  </a:lnTo>
                  <a:lnTo>
                    <a:pt x="3233" y="741"/>
                  </a:lnTo>
                  <a:lnTo>
                    <a:pt x="3199" y="370"/>
                  </a:lnTo>
                  <a:lnTo>
                    <a:pt x="3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3912931" y="4850204"/>
              <a:ext cx="130588" cy="150671"/>
            </a:xfrm>
            <a:custGeom>
              <a:avLst/>
              <a:gdLst/>
              <a:ahLst/>
              <a:cxnLst/>
              <a:rect l="l" t="t" r="r" b="b"/>
              <a:pathLst>
                <a:path w="2627" h="3031" extrusionOk="0">
                  <a:moveTo>
                    <a:pt x="2458" y="0"/>
                  </a:moveTo>
                  <a:lnTo>
                    <a:pt x="2425" y="67"/>
                  </a:lnTo>
                  <a:lnTo>
                    <a:pt x="2122" y="34"/>
                  </a:lnTo>
                  <a:lnTo>
                    <a:pt x="1852" y="67"/>
                  </a:lnTo>
                  <a:lnTo>
                    <a:pt x="1246" y="135"/>
                  </a:lnTo>
                  <a:lnTo>
                    <a:pt x="943" y="135"/>
                  </a:lnTo>
                  <a:lnTo>
                    <a:pt x="640" y="67"/>
                  </a:lnTo>
                  <a:lnTo>
                    <a:pt x="337" y="34"/>
                  </a:lnTo>
                  <a:lnTo>
                    <a:pt x="203" y="67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304" y="303"/>
                  </a:lnTo>
                  <a:lnTo>
                    <a:pt x="573" y="337"/>
                  </a:lnTo>
                  <a:lnTo>
                    <a:pt x="1078" y="370"/>
                  </a:lnTo>
                  <a:lnTo>
                    <a:pt x="1246" y="404"/>
                  </a:lnTo>
                  <a:lnTo>
                    <a:pt x="1415" y="370"/>
                  </a:lnTo>
                  <a:lnTo>
                    <a:pt x="1718" y="337"/>
                  </a:lnTo>
                  <a:lnTo>
                    <a:pt x="2054" y="303"/>
                  </a:lnTo>
                  <a:lnTo>
                    <a:pt x="2425" y="303"/>
                  </a:lnTo>
                  <a:lnTo>
                    <a:pt x="2391" y="808"/>
                  </a:lnTo>
                  <a:lnTo>
                    <a:pt x="2391" y="1347"/>
                  </a:lnTo>
                  <a:lnTo>
                    <a:pt x="2357" y="2020"/>
                  </a:lnTo>
                  <a:lnTo>
                    <a:pt x="2357" y="2357"/>
                  </a:lnTo>
                  <a:lnTo>
                    <a:pt x="2391" y="2693"/>
                  </a:lnTo>
                  <a:lnTo>
                    <a:pt x="2324" y="2693"/>
                  </a:lnTo>
                  <a:lnTo>
                    <a:pt x="1684" y="2727"/>
                  </a:lnTo>
                  <a:lnTo>
                    <a:pt x="1044" y="2794"/>
                  </a:lnTo>
                  <a:lnTo>
                    <a:pt x="506" y="2828"/>
                  </a:lnTo>
                  <a:lnTo>
                    <a:pt x="270" y="2862"/>
                  </a:lnTo>
                  <a:lnTo>
                    <a:pt x="1" y="2963"/>
                  </a:lnTo>
                  <a:lnTo>
                    <a:pt x="34" y="2996"/>
                  </a:lnTo>
                  <a:lnTo>
                    <a:pt x="270" y="3030"/>
                  </a:lnTo>
                  <a:lnTo>
                    <a:pt x="539" y="3030"/>
                  </a:lnTo>
                  <a:lnTo>
                    <a:pt x="1044" y="2963"/>
                  </a:lnTo>
                  <a:lnTo>
                    <a:pt x="1684" y="2929"/>
                  </a:lnTo>
                  <a:lnTo>
                    <a:pt x="2324" y="2895"/>
                  </a:lnTo>
                  <a:lnTo>
                    <a:pt x="2391" y="2862"/>
                  </a:lnTo>
                  <a:lnTo>
                    <a:pt x="2425" y="2828"/>
                  </a:lnTo>
                  <a:lnTo>
                    <a:pt x="2425" y="2862"/>
                  </a:lnTo>
                  <a:lnTo>
                    <a:pt x="2492" y="2862"/>
                  </a:lnTo>
                  <a:lnTo>
                    <a:pt x="2526" y="2828"/>
                  </a:lnTo>
                  <a:lnTo>
                    <a:pt x="2559" y="2525"/>
                  </a:lnTo>
                  <a:lnTo>
                    <a:pt x="2593" y="2188"/>
                  </a:lnTo>
                  <a:lnTo>
                    <a:pt x="2593" y="1549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593" y="67"/>
                  </a:lnTo>
                  <a:lnTo>
                    <a:pt x="2559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3022576" y="4850204"/>
              <a:ext cx="697928" cy="155692"/>
            </a:xfrm>
            <a:custGeom>
              <a:avLst/>
              <a:gdLst/>
              <a:ahLst/>
              <a:cxnLst/>
              <a:rect l="l" t="t" r="r" b="b"/>
              <a:pathLst>
                <a:path w="14040" h="3132" extrusionOk="0">
                  <a:moveTo>
                    <a:pt x="101" y="202"/>
                  </a:moveTo>
                  <a:lnTo>
                    <a:pt x="1818" y="269"/>
                  </a:lnTo>
                  <a:lnTo>
                    <a:pt x="3569" y="337"/>
                  </a:lnTo>
                  <a:lnTo>
                    <a:pt x="7003" y="370"/>
                  </a:lnTo>
                  <a:lnTo>
                    <a:pt x="13703" y="505"/>
                  </a:lnTo>
                  <a:lnTo>
                    <a:pt x="13703" y="875"/>
                  </a:lnTo>
                  <a:lnTo>
                    <a:pt x="13703" y="1212"/>
                  </a:lnTo>
                  <a:lnTo>
                    <a:pt x="13703" y="2862"/>
                  </a:lnTo>
                  <a:lnTo>
                    <a:pt x="13669" y="2828"/>
                  </a:lnTo>
                  <a:lnTo>
                    <a:pt x="13299" y="2761"/>
                  </a:lnTo>
                  <a:lnTo>
                    <a:pt x="12929" y="2727"/>
                  </a:lnTo>
                  <a:lnTo>
                    <a:pt x="12558" y="2693"/>
                  </a:lnTo>
                  <a:lnTo>
                    <a:pt x="11481" y="2693"/>
                  </a:lnTo>
                  <a:lnTo>
                    <a:pt x="10740" y="2761"/>
                  </a:lnTo>
                  <a:lnTo>
                    <a:pt x="9899" y="2828"/>
                  </a:lnTo>
                  <a:lnTo>
                    <a:pt x="9023" y="2862"/>
                  </a:lnTo>
                  <a:lnTo>
                    <a:pt x="7272" y="2895"/>
                  </a:lnTo>
                  <a:lnTo>
                    <a:pt x="5555" y="2862"/>
                  </a:lnTo>
                  <a:lnTo>
                    <a:pt x="3805" y="2794"/>
                  </a:lnTo>
                  <a:lnTo>
                    <a:pt x="2088" y="2761"/>
                  </a:lnTo>
                  <a:lnTo>
                    <a:pt x="1212" y="2794"/>
                  </a:lnTo>
                  <a:lnTo>
                    <a:pt x="371" y="2828"/>
                  </a:lnTo>
                  <a:lnTo>
                    <a:pt x="371" y="2491"/>
                  </a:lnTo>
                  <a:lnTo>
                    <a:pt x="337" y="2121"/>
                  </a:lnTo>
                  <a:lnTo>
                    <a:pt x="270" y="1448"/>
                  </a:lnTo>
                  <a:lnTo>
                    <a:pt x="202" y="808"/>
                  </a:lnTo>
                  <a:lnTo>
                    <a:pt x="169" y="505"/>
                  </a:lnTo>
                  <a:lnTo>
                    <a:pt x="101" y="202"/>
                  </a:lnTo>
                  <a:close/>
                  <a:moveTo>
                    <a:pt x="101" y="0"/>
                  </a:moveTo>
                  <a:lnTo>
                    <a:pt x="68" y="34"/>
                  </a:lnTo>
                  <a:lnTo>
                    <a:pt x="34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0" y="471"/>
                  </a:lnTo>
                  <a:lnTo>
                    <a:pt x="0" y="774"/>
                  </a:lnTo>
                  <a:lnTo>
                    <a:pt x="34" y="1448"/>
                  </a:lnTo>
                  <a:lnTo>
                    <a:pt x="68" y="2222"/>
                  </a:lnTo>
                  <a:lnTo>
                    <a:pt x="101" y="2626"/>
                  </a:lnTo>
                  <a:lnTo>
                    <a:pt x="202" y="2996"/>
                  </a:lnTo>
                  <a:lnTo>
                    <a:pt x="236" y="3030"/>
                  </a:lnTo>
                  <a:lnTo>
                    <a:pt x="270" y="3064"/>
                  </a:lnTo>
                  <a:lnTo>
                    <a:pt x="303" y="3030"/>
                  </a:lnTo>
                  <a:lnTo>
                    <a:pt x="337" y="2996"/>
                  </a:lnTo>
                  <a:lnTo>
                    <a:pt x="1179" y="3030"/>
                  </a:lnTo>
                  <a:lnTo>
                    <a:pt x="2020" y="3098"/>
                  </a:lnTo>
                  <a:lnTo>
                    <a:pt x="5353" y="3098"/>
                  </a:lnTo>
                  <a:lnTo>
                    <a:pt x="7037" y="3131"/>
                  </a:lnTo>
                  <a:lnTo>
                    <a:pt x="8653" y="3131"/>
                  </a:lnTo>
                  <a:lnTo>
                    <a:pt x="9461" y="3098"/>
                  </a:lnTo>
                  <a:lnTo>
                    <a:pt x="10269" y="3064"/>
                  </a:lnTo>
                  <a:lnTo>
                    <a:pt x="11111" y="2996"/>
                  </a:lnTo>
                  <a:lnTo>
                    <a:pt x="11919" y="2929"/>
                  </a:lnTo>
                  <a:lnTo>
                    <a:pt x="12356" y="2929"/>
                  </a:lnTo>
                  <a:lnTo>
                    <a:pt x="12760" y="2963"/>
                  </a:lnTo>
                  <a:lnTo>
                    <a:pt x="13164" y="2996"/>
                  </a:lnTo>
                  <a:lnTo>
                    <a:pt x="13568" y="3098"/>
                  </a:lnTo>
                  <a:lnTo>
                    <a:pt x="13636" y="3098"/>
                  </a:lnTo>
                  <a:lnTo>
                    <a:pt x="13703" y="3064"/>
                  </a:lnTo>
                  <a:lnTo>
                    <a:pt x="13737" y="2963"/>
                  </a:lnTo>
                  <a:lnTo>
                    <a:pt x="13804" y="2996"/>
                  </a:lnTo>
                  <a:lnTo>
                    <a:pt x="13871" y="2996"/>
                  </a:lnTo>
                  <a:lnTo>
                    <a:pt x="13939" y="2963"/>
                  </a:lnTo>
                  <a:lnTo>
                    <a:pt x="13972" y="2862"/>
                  </a:lnTo>
                  <a:lnTo>
                    <a:pt x="13972" y="1414"/>
                  </a:lnTo>
                  <a:lnTo>
                    <a:pt x="13972" y="976"/>
                  </a:lnTo>
                  <a:lnTo>
                    <a:pt x="13972" y="741"/>
                  </a:lnTo>
                  <a:lnTo>
                    <a:pt x="13972" y="505"/>
                  </a:lnTo>
                  <a:lnTo>
                    <a:pt x="14006" y="438"/>
                  </a:lnTo>
                  <a:lnTo>
                    <a:pt x="14040" y="370"/>
                  </a:lnTo>
                  <a:lnTo>
                    <a:pt x="14006" y="303"/>
                  </a:lnTo>
                  <a:lnTo>
                    <a:pt x="13905" y="269"/>
                  </a:lnTo>
                  <a:lnTo>
                    <a:pt x="13871" y="269"/>
                  </a:lnTo>
                  <a:lnTo>
                    <a:pt x="13838" y="168"/>
                  </a:lnTo>
                  <a:lnTo>
                    <a:pt x="13804" y="269"/>
                  </a:lnTo>
                  <a:lnTo>
                    <a:pt x="7003" y="135"/>
                  </a:lnTo>
                  <a:lnTo>
                    <a:pt x="3569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2843471" y="4845183"/>
              <a:ext cx="169113" cy="157332"/>
            </a:xfrm>
            <a:custGeom>
              <a:avLst/>
              <a:gdLst/>
              <a:ahLst/>
              <a:cxnLst/>
              <a:rect l="l" t="t" r="r" b="b"/>
              <a:pathLst>
                <a:path w="3402" h="3165" extrusionOk="0">
                  <a:moveTo>
                    <a:pt x="1347" y="0"/>
                  </a:moveTo>
                  <a:lnTo>
                    <a:pt x="943" y="34"/>
                  </a:lnTo>
                  <a:lnTo>
                    <a:pt x="573" y="101"/>
                  </a:lnTo>
                  <a:lnTo>
                    <a:pt x="236" y="168"/>
                  </a:lnTo>
                  <a:lnTo>
                    <a:pt x="169" y="101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34" y="269"/>
                  </a:lnTo>
                  <a:lnTo>
                    <a:pt x="68" y="269"/>
                  </a:lnTo>
                  <a:lnTo>
                    <a:pt x="34" y="505"/>
                  </a:lnTo>
                  <a:lnTo>
                    <a:pt x="34" y="842"/>
                  </a:lnTo>
                  <a:lnTo>
                    <a:pt x="34" y="1717"/>
                  </a:lnTo>
                  <a:lnTo>
                    <a:pt x="34" y="2963"/>
                  </a:lnTo>
                  <a:lnTo>
                    <a:pt x="68" y="3064"/>
                  </a:lnTo>
                  <a:lnTo>
                    <a:pt x="236" y="3064"/>
                  </a:lnTo>
                  <a:lnTo>
                    <a:pt x="236" y="3030"/>
                  </a:lnTo>
                  <a:lnTo>
                    <a:pt x="270" y="2963"/>
                  </a:lnTo>
                  <a:lnTo>
                    <a:pt x="236" y="1953"/>
                  </a:lnTo>
                  <a:lnTo>
                    <a:pt x="236" y="943"/>
                  </a:lnTo>
                  <a:lnTo>
                    <a:pt x="270" y="673"/>
                  </a:lnTo>
                  <a:lnTo>
                    <a:pt x="304" y="505"/>
                  </a:lnTo>
                  <a:lnTo>
                    <a:pt x="304" y="370"/>
                  </a:lnTo>
                  <a:lnTo>
                    <a:pt x="977" y="303"/>
                  </a:lnTo>
                  <a:lnTo>
                    <a:pt x="1684" y="269"/>
                  </a:lnTo>
                  <a:lnTo>
                    <a:pt x="2054" y="303"/>
                  </a:lnTo>
                  <a:lnTo>
                    <a:pt x="2425" y="370"/>
                  </a:lnTo>
                  <a:lnTo>
                    <a:pt x="2795" y="404"/>
                  </a:lnTo>
                  <a:lnTo>
                    <a:pt x="3166" y="471"/>
                  </a:lnTo>
                  <a:lnTo>
                    <a:pt x="3199" y="438"/>
                  </a:lnTo>
                  <a:lnTo>
                    <a:pt x="3199" y="438"/>
                  </a:lnTo>
                  <a:lnTo>
                    <a:pt x="3166" y="673"/>
                  </a:lnTo>
                  <a:lnTo>
                    <a:pt x="3166" y="909"/>
                  </a:lnTo>
                  <a:lnTo>
                    <a:pt x="3132" y="1380"/>
                  </a:lnTo>
                  <a:lnTo>
                    <a:pt x="3098" y="2188"/>
                  </a:lnTo>
                  <a:lnTo>
                    <a:pt x="3132" y="2592"/>
                  </a:lnTo>
                  <a:lnTo>
                    <a:pt x="3166" y="2996"/>
                  </a:lnTo>
                  <a:lnTo>
                    <a:pt x="2762" y="2895"/>
                  </a:lnTo>
                  <a:lnTo>
                    <a:pt x="2357" y="2862"/>
                  </a:lnTo>
                  <a:lnTo>
                    <a:pt x="1516" y="2828"/>
                  </a:lnTo>
                  <a:lnTo>
                    <a:pt x="1179" y="2794"/>
                  </a:lnTo>
                  <a:lnTo>
                    <a:pt x="876" y="2761"/>
                  </a:lnTo>
                  <a:lnTo>
                    <a:pt x="708" y="2794"/>
                  </a:lnTo>
                  <a:lnTo>
                    <a:pt x="539" y="2828"/>
                  </a:lnTo>
                  <a:lnTo>
                    <a:pt x="405" y="2895"/>
                  </a:lnTo>
                  <a:lnTo>
                    <a:pt x="270" y="2963"/>
                  </a:lnTo>
                  <a:lnTo>
                    <a:pt x="438" y="3030"/>
                  </a:lnTo>
                  <a:lnTo>
                    <a:pt x="607" y="3064"/>
                  </a:lnTo>
                  <a:lnTo>
                    <a:pt x="1718" y="3064"/>
                  </a:lnTo>
                  <a:lnTo>
                    <a:pt x="2492" y="3165"/>
                  </a:lnTo>
                  <a:lnTo>
                    <a:pt x="2896" y="3165"/>
                  </a:lnTo>
                  <a:lnTo>
                    <a:pt x="3300" y="3131"/>
                  </a:lnTo>
                  <a:lnTo>
                    <a:pt x="3401" y="3064"/>
                  </a:lnTo>
                  <a:lnTo>
                    <a:pt x="3401" y="3030"/>
                  </a:lnTo>
                  <a:lnTo>
                    <a:pt x="3401" y="2996"/>
                  </a:lnTo>
                  <a:lnTo>
                    <a:pt x="3368" y="2592"/>
                  </a:lnTo>
                  <a:lnTo>
                    <a:pt x="3334" y="2188"/>
                  </a:lnTo>
                  <a:lnTo>
                    <a:pt x="3368" y="1380"/>
                  </a:lnTo>
                  <a:lnTo>
                    <a:pt x="3401" y="808"/>
                  </a:lnTo>
                  <a:lnTo>
                    <a:pt x="3401" y="505"/>
                  </a:lnTo>
                  <a:lnTo>
                    <a:pt x="3334" y="202"/>
                  </a:lnTo>
                  <a:lnTo>
                    <a:pt x="3300" y="202"/>
                  </a:lnTo>
                  <a:lnTo>
                    <a:pt x="3233" y="337"/>
                  </a:lnTo>
                  <a:lnTo>
                    <a:pt x="3199" y="303"/>
                  </a:lnTo>
                  <a:lnTo>
                    <a:pt x="2863" y="168"/>
                  </a:lnTo>
                  <a:lnTo>
                    <a:pt x="2526" y="101"/>
                  </a:lnTo>
                  <a:lnTo>
                    <a:pt x="212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7" name="Google Shape;477;p3"/>
          <p:cNvSpPr txBox="1">
            <a:spLocks noGrp="1"/>
          </p:cNvSpPr>
          <p:nvPr>
            <p:ph type="ctrTitle"/>
          </p:nvPr>
        </p:nvSpPr>
        <p:spPr>
          <a:xfrm>
            <a:off x="2077167" y="1882525"/>
            <a:ext cx="8037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00" b="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00" b="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00" b="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00" b="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00" b="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00" b="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00" b="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00" b="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8" name="Google Shape;478;p3"/>
          <p:cNvSpPr txBox="1">
            <a:spLocks noGrp="1"/>
          </p:cNvSpPr>
          <p:nvPr>
            <p:ph type="subTitle" idx="1"/>
          </p:nvPr>
        </p:nvSpPr>
        <p:spPr>
          <a:xfrm>
            <a:off x="2077167" y="3329551"/>
            <a:ext cx="8037600" cy="10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00"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9pPr>
          </a:lstStyle>
          <a:p>
            <a:endParaRPr/>
          </a:p>
        </p:txBody>
      </p:sp>
      <p:sp>
        <p:nvSpPr>
          <p:cNvPr id="479" name="Google Shape;479;p3"/>
          <p:cNvSpPr txBox="1">
            <a:spLocks noGrp="1"/>
          </p:cNvSpPr>
          <p:nvPr>
            <p:ph type="sldNum" idx="12"/>
          </p:nvPr>
        </p:nvSpPr>
        <p:spPr>
          <a:xfrm>
            <a:off x="11665333" y="0"/>
            <a:ext cx="526400" cy="4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"/>
          <p:cNvSpPr txBox="1">
            <a:spLocks noGrp="1"/>
          </p:cNvSpPr>
          <p:nvPr>
            <p:ph type="body" idx="1"/>
          </p:nvPr>
        </p:nvSpPr>
        <p:spPr>
          <a:xfrm>
            <a:off x="2443200" y="2653800"/>
            <a:ext cx="73056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74121" algn="ctr" rtl="0">
              <a:spcBef>
                <a:spcPts val="800"/>
              </a:spcBef>
              <a:spcAft>
                <a:spcPts val="0"/>
              </a:spcAft>
              <a:buSzPts val="2000"/>
              <a:buChar char="✖"/>
              <a:defRPr sz="2700" i="1">
                <a:solidFill>
                  <a:schemeClr val="accent1"/>
                </a:solidFill>
              </a:defRPr>
            </a:lvl1pPr>
            <a:lvl2pPr marL="1219170" lvl="1" indent="-474121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700" i="1">
                <a:solidFill>
                  <a:schemeClr val="accent1"/>
                </a:solidFill>
              </a:defRPr>
            </a:lvl2pPr>
            <a:lvl3pPr marL="1828754" lvl="2" indent="-474121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700" i="1">
                <a:solidFill>
                  <a:schemeClr val="accent1"/>
                </a:solidFill>
              </a:defRPr>
            </a:lvl3pPr>
            <a:lvl4pPr marL="2438339" lvl="3" indent="-47412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2700" i="1">
                <a:solidFill>
                  <a:schemeClr val="accent1"/>
                </a:solidFill>
              </a:defRPr>
            </a:lvl4pPr>
            <a:lvl5pPr marL="3047924" lvl="4" indent="-47412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  <a:defRPr sz="2700" i="1">
                <a:solidFill>
                  <a:schemeClr val="accent1"/>
                </a:solidFill>
              </a:defRPr>
            </a:lvl5pPr>
            <a:lvl6pPr marL="3657509" lvl="5" indent="-47412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■"/>
              <a:defRPr sz="2700" i="1">
                <a:solidFill>
                  <a:schemeClr val="accent1"/>
                </a:solidFill>
              </a:defRPr>
            </a:lvl6pPr>
            <a:lvl7pPr marL="4267093" lvl="6" indent="-47412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2700" i="1">
                <a:solidFill>
                  <a:schemeClr val="accent1"/>
                </a:solidFill>
              </a:defRPr>
            </a:lvl7pPr>
            <a:lvl8pPr marL="4876678" lvl="7" indent="-47412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  <a:defRPr sz="2700" i="1">
                <a:solidFill>
                  <a:schemeClr val="accent1"/>
                </a:solidFill>
              </a:defRPr>
            </a:lvl8pPr>
            <a:lvl9pPr marL="5486263" lvl="8" indent="-47412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■"/>
              <a:defRPr sz="2700" i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82" name="Google Shape;482;p4"/>
          <p:cNvSpPr txBox="1">
            <a:spLocks noGrp="1"/>
          </p:cNvSpPr>
          <p:nvPr>
            <p:ph type="sldNum" idx="12"/>
          </p:nvPr>
        </p:nvSpPr>
        <p:spPr>
          <a:xfrm>
            <a:off x="11665333" y="0"/>
            <a:ext cx="526400" cy="4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55D4B"/>
                </a:solidFill>
              </a:defRPr>
            </a:lvl1pPr>
            <a:lvl2pPr lvl="1">
              <a:buNone/>
              <a:defRPr>
                <a:solidFill>
                  <a:srgbClr val="F55D4B"/>
                </a:solidFill>
              </a:defRPr>
            </a:lvl2pPr>
            <a:lvl3pPr lvl="2">
              <a:buNone/>
              <a:defRPr>
                <a:solidFill>
                  <a:srgbClr val="F55D4B"/>
                </a:solidFill>
              </a:defRPr>
            </a:lvl3pPr>
            <a:lvl4pPr lvl="3">
              <a:buNone/>
              <a:defRPr>
                <a:solidFill>
                  <a:srgbClr val="F55D4B"/>
                </a:solidFill>
              </a:defRPr>
            </a:lvl4pPr>
            <a:lvl5pPr lvl="4">
              <a:buNone/>
              <a:defRPr>
                <a:solidFill>
                  <a:srgbClr val="F55D4B"/>
                </a:solidFill>
              </a:defRPr>
            </a:lvl5pPr>
            <a:lvl6pPr lvl="5">
              <a:buNone/>
              <a:defRPr>
                <a:solidFill>
                  <a:srgbClr val="F55D4B"/>
                </a:solidFill>
              </a:defRPr>
            </a:lvl6pPr>
            <a:lvl7pPr lvl="6">
              <a:buNone/>
              <a:defRPr>
                <a:solidFill>
                  <a:srgbClr val="F55D4B"/>
                </a:solidFill>
              </a:defRPr>
            </a:lvl7pPr>
            <a:lvl8pPr lvl="7">
              <a:buNone/>
              <a:defRPr>
                <a:solidFill>
                  <a:srgbClr val="F55D4B"/>
                </a:solidFill>
              </a:defRPr>
            </a:lvl8pPr>
            <a:lvl9pPr lvl="8">
              <a:buNone/>
              <a:defRPr>
                <a:solidFill>
                  <a:srgbClr val="F55D4B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grpSp>
        <p:nvGrpSpPr>
          <p:cNvPr id="483" name="Google Shape;483;p4"/>
          <p:cNvGrpSpPr/>
          <p:nvPr/>
        </p:nvGrpSpPr>
        <p:grpSpPr>
          <a:xfrm>
            <a:off x="2543021" y="-8003"/>
            <a:ext cx="7105961" cy="2096373"/>
            <a:chOff x="1045264" y="-6007"/>
            <a:chExt cx="7118300" cy="2100014"/>
          </a:xfrm>
        </p:grpSpPr>
        <p:sp>
          <p:nvSpPr>
            <p:cNvPr id="484" name="Google Shape;484;p4"/>
            <p:cNvSpPr/>
            <p:nvPr/>
          </p:nvSpPr>
          <p:spPr>
            <a:xfrm>
              <a:off x="1803411" y="-6007"/>
              <a:ext cx="5944150" cy="724669"/>
            </a:xfrm>
            <a:custGeom>
              <a:avLst/>
              <a:gdLst/>
              <a:ahLst/>
              <a:cxnLst/>
              <a:rect l="l" t="t" r="r" b="b"/>
              <a:pathLst>
                <a:path w="89490" h="10910" extrusionOk="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1045264" y="-6007"/>
              <a:ext cx="7118300" cy="2100014"/>
            </a:xfrm>
            <a:custGeom>
              <a:avLst/>
              <a:gdLst/>
              <a:ahLst/>
              <a:cxnLst/>
              <a:rect l="l" t="t" r="r" b="b"/>
              <a:pathLst>
                <a:path w="107167" h="31616" extrusionOk="0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1324836" y="-6007"/>
              <a:ext cx="487541" cy="711252"/>
            </a:xfrm>
            <a:custGeom>
              <a:avLst/>
              <a:gdLst/>
              <a:ahLst/>
              <a:cxnLst/>
              <a:rect l="l" t="t" r="r" b="b"/>
              <a:pathLst>
                <a:path w="7340" h="10708" extrusionOk="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" name="Google Shape;487;p4"/>
          <p:cNvGrpSpPr/>
          <p:nvPr/>
        </p:nvGrpSpPr>
        <p:grpSpPr>
          <a:xfrm>
            <a:off x="-10666" y="3240197"/>
            <a:ext cx="2190067" cy="2007057"/>
            <a:chOff x="-7997" y="3247832"/>
            <a:chExt cx="2193869" cy="2010543"/>
          </a:xfrm>
        </p:grpSpPr>
        <p:sp>
          <p:nvSpPr>
            <p:cNvPr id="488" name="Google Shape;488;p4"/>
            <p:cNvSpPr/>
            <p:nvPr/>
          </p:nvSpPr>
          <p:spPr>
            <a:xfrm>
              <a:off x="-7997" y="4475586"/>
              <a:ext cx="315374" cy="89538"/>
            </a:xfrm>
            <a:custGeom>
              <a:avLst/>
              <a:gdLst/>
              <a:ahLst/>
              <a:cxnLst/>
              <a:rect l="l" t="t" r="r" b="b"/>
              <a:pathLst>
                <a:path w="4748" h="1348" extrusionOk="0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-7997" y="4374956"/>
              <a:ext cx="310857" cy="96246"/>
            </a:xfrm>
            <a:custGeom>
              <a:avLst/>
              <a:gdLst/>
              <a:ahLst/>
              <a:cxnLst/>
              <a:rect l="l" t="t" r="r" b="b"/>
              <a:pathLst>
                <a:path w="4680" h="1449" extrusionOk="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"/>
            <p:cNvSpPr/>
            <p:nvPr/>
          </p:nvSpPr>
          <p:spPr>
            <a:xfrm>
              <a:off x="-7997" y="4187113"/>
              <a:ext cx="257188" cy="62703"/>
            </a:xfrm>
            <a:custGeom>
              <a:avLst/>
              <a:gdLst/>
              <a:ahLst/>
              <a:cxnLst/>
              <a:rect l="l" t="t" r="r" b="b"/>
              <a:pathLst>
                <a:path w="3872" h="944" extrusionOk="0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-7997" y="4238524"/>
              <a:ext cx="261705" cy="85087"/>
            </a:xfrm>
            <a:custGeom>
              <a:avLst/>
              <a:gdLst/>
              <a:ahLst/>
              <a:cxnLst/>
              <a:rect l="l" t="t" r="r" b="b"/>
              <a:pathLst>
                <a:path w="3940" h="1281" extrusionOk="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-7997" y="4634336"/>
              <a:ext cx="373494" cy="98505"/>
            </a:xfrm>
            <a:custGeom>
              <a:avLst/>
              <a:gdLst/>
              <a:ahLst/>
              <a:cxnLst/>
              <a:rect l="l" t="t" r="r" b="b"/>
              <a:pathLst>
                <a:path w="5623" h="1483" extrusionOk="0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"/>
            <p:cNvSpPr/>
            <p:nvPr/>
          </p:nvSpPr>
          <p:spPr>
            <a:xfrm>
              <a:off x="-7997" y="4558348"/>
              <a:ext cx="225903" cy="69345"/>
            </a:xfrm>
            <a:custGeom>
              <a:avLst/>
              <a:gdLst/>
              <a:ahLst/>
              <a:cxnLst/>
              <a:rect l="l" t="t" r="r" b="b"/>
              <a:pathLst>
                <a:path w="3401" h="1044" extrusionOk="0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"/>
            <p:cNvSpPr/>
            <p:nvPr/>
          </p:nvSpPr>
          <p:spPr>
            <a:xfrm>
              <a:off x="-7997" y="4685813"/>
              <a:ext cx="382461" cy="93988"/>
            </a:xfrm>
            <a:custGeom>
              <a:avLst/>
              <a:gdLst/>
              <a:ahLst/>
              <a:cxnLst/>
              <a:rect l="l" t="t" r="r" b="b"/>
              <a:pathLst>
                <a:path w="5758" h="1415" extrusionOk="0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"/>
            <p:cNvSpPr/>
            <p:nvPr/>
          </p:nvSpPr>
          <p:spPr>
            <a:xfrm>
              <a:off x="1658012" y="4408499"/>
              <a:ext cx="382461" cy="335500"/>
            </a:xfrm>
            <a:custGeom>
              <a:avLst/>
              <a:gdLst/>
              <a:ahLst/>
              <a:cxnLst/>
              <a:rect l="l" t="t" r="r" b="b"/>
              <a:pathLst>
                <a:path w="5758" h="5051" extrusionOk="0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"/>
            <p:cNvSpPr/>
            <p:nvPr/>
          </p:nvSpPr>
          <p:spPr>
            <a:xfrm>
              <a:off x="-7997" y="4735032"/>
              <a:ext cx="375752" cy="102888"/>
            </a:xfrm>
            <a:custGeom>
              <a:avLst/>
              <a:gdLst/>
              <a:ahLst/>
              <a:cxnLst/>
              <a:rect l="l" t="t" r="r" b="b"/>
              <a:pathLst>
                <a:path w="5657" h="1549" extrusionOk="0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-7997" y="3985853"/>
              <a:ext cx="216936" cy="73862"/>
            </a:xfrm>
            <a:custGeom>
              <a:avLst/>
              <a:gdLst/>
              <a:ahLst/>
              <a:cxnLst/>
              <a:rect l="l" t="t" r="r" b="b"/>
              <a:pathLst>
                <a:path w="3266" h="1112" extrusionOk="0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-7997" y="4424175"/>
              <a:ext cx="324275" cy="93988"/>
            </a:xfrm>
            <a:custGeom>
              <a:avLst/>
              <a:gdLst/>
              <a:ahLst/>
              <a:cxnLst/>
              <a:rect l="l" t="t" r="r" b="b"/>
              <a:pathLst>
                <a:path w="4882" h="1415" extrusionOk="0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-7997" y="4030555"/>
              <a:ext cx="216936" cy="67153"/>
            </a:xfrm>
            <a:custGeom>
              <a:avLst/>
              <a:gdLst/>
              <a:ahLst/>
              <a:cxnLst/>
              <a:rect l="l" t="t" r="r" b="b"/>
              <a:pathLst>
                <a:path w="3266" h="1011" extrusionOk="0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-7997" y="4126735"/>
              <a:ext cx="239320" cy="73862"/>
            </a:xfrm>
            <a:custGeom>
              <a:avLst/>
              <a:gdLst/>
              <a:ahLst/>
              <a:cxnLst/>
              <a:rect l="l" t="t" r="r" b="b"/>
              <a:pathLst>
                <a:path w="3603" h="1112" extrusionOk="0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-7997" y="4310127"/>
              <a:ext cx="143140" cy="53736"/>
            </a:xfrm>
            <a:custGeom>
              <a:avLst/>
              <a:gdLst/>
              <a:ahLst/>
              <a:cxnLst/>
              <a:rect l="l" t="t" r="r" b="b"/>
              <a:pathLst>
                <a:path w="2155" h="809" extrusionOk="0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"/>
            <p:cNvSpPr/>
            <p:nvPr/>
          </p:nvSpPr>
          <p:spPr>
            <a:xfrm>
              <a:off x="-7997" y="4075257"/>
              <a:ext cx="248287" cy="91796"/>
            </a:xfrm>
            <a:custGeom>
              <a:avLst/>
              <a:gdLst/>
              <a:ahLst/>
              <a:cxnLst/>
              <a:rect l="l" t="t" r="r" b="b"/>
              <a:pathLst>
                <a:path w="3738" h="1382" extrusionOk="0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"/>
            <p:cNvSpPr/>
            <p:nvPr/>
          </p:nvSpPr>
          <p:spPr>
            <a:xfrm>
              <a:off x="381106" y="3464768"/>
              <a:ext cx="715702" cy="201327"/>
            </a:xfrm>
            <a:custGeom>
              <a:avLst/>
              <a:gdLst/>
              <a:ahLst/>
              <a:cxnLst/>
              <a:rect l="l" t="t" r="r" b="b"/>
              <a:pathLst>
                <a:path w="10775" h="3031" extrusionOk="0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1067649" y="4327995"/>
              <a:ext cx="51477" cy="26901"/>
            </a:xfrm>
            <a:custGeom>
              <a:avLst/>
              <a:gdLst/>
              <a:ahLst/>
              <a:cxnLst/>
              <a:rect l="l" t="t" r="r" b="b"/>
              <a:pathLst>
                <a:path w="775" h="405" extrusionOk="0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2042664" y="4482294"/>
              <a:ext cx="64895" cy="24643"/>
            </a:xfrm>
            <a:custGeom>
              <a:avLst/>
              <a:gdLst/>
              <a:ahLst/>
              <a:cxnLst/>
              <a:rect l="l" t="t" r="r" b="b"/>
              <a:pathLst>
                <a:path w="977" h="371" extrusionOk="0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-7997" y="3247832"/>
              <a:ext cx="2193869" cy="2010543"/>
            </a:xfrm>
            <a:custGeom>
              <a:avLst/>
              <a:gdLst/>
              <a:ahLst/>
              <a:cxnLst/>
              <a:rect l="l" t="t" r="r" b="b"/>
              <a:pathLst>
                <a:path w="33029" h="30269" extrusionOk="0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"/>
            <p:cNvSpPr/>
            <p:nvPr/>
          </p:nvSpPr>
          <p:spPr>
            <a:xfrm>
              <a:off x="-7997" y="4793152"/>
              <a:ext cx="360076" cy="109664"/>
            </a:xfrm>
            <a:custGeom>
              <a:avLst/>
              <a:gdLst/>
              <a:ahLst/>
              <a:cxnLst/>
              <a:rect l="l" t="t" r="r" b="b"/>
              <a:pathLst>
                <a:path w="5421" h="1651" extrusionOk="0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4"/>
          <p:cNvGrpSpPr/>
          <p:nvPr/>
        </p:nvGrpSpPr>
        <p:grpSpPr>
          <a:xfrm>
            <a:off x="11227988" y="2871859"/>
            <a:ext cx="687673" cy="1214485"/>
            <a:chOff x="8443004" y="2878855"/>
            <a:chExt cx="688868" cy="1216595"/>
          </a:xfrm>
        </p:grpSpPr>
        <p:sp>
          <p:nvSpPr>
            <p:cNvPr id="509" name="Google Shape;509;p4"/>
            <p:cNvSpPr/>
            <p:nvPr/>
          </p:nvSpPr>
          <p:spPr>
            <a:xfrm>
              <a:off x="8758311" y="2981744"/>
              <a:ext cx="26901" cy="33610"/>
            </a:xfrm>
            <a:custGeom>
              <a:avLst/>
              <a:gdLst/>
              <a:ahLst/>
              <a:cxnLst/>
              <a:rect l="l" t="t" r="r" b="b"/>
              <a:pathLst>
                <a:path w="405" h="506" extrusionOk="0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"/>
            <p:cNvSpPr/>
            <p:nvPr/>
          </p:nvSpPr>
          <p:spPr>
            <a:xfrm>
              <a:off x="8682257" y="3929925"/>
              <a:ext cx="102955" cy="118564"/>
            </a:xfrm>
            <a:custGeom>
              <a:avLst/>
              <a:gdLst/>
              <a:ahLst/>
              <a:cxnLst/>
              <a:rect l="l" t="t" r="r" b="b"/>
              <a:pathLst>
                <a:path w="1550" h="1785" extrusionOk="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"/>
            <p:cNvSpPr/>
            <p:nvPr/>
          </p:nvSpPr>
          <p:spPr>
            <a:xfrm>
              <a:off x="8805272" y="2999611"/>
              <a:ext cx="107405" cy="26901"/>
            </a:xfrm>
            <a:custGeom>
              <a:avLst/>
              <a:gdLst/>
              <a:ahLst/>
              <a:cxnLst/>
              <a:rect l="l" t="t" r="r" b="b"/>
              <a:pathLst>
                <a:path w="1617" h="405" extrusionOk="0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"/>
            <p:cNvSpPr/>
            <p:nvPr/>
          </p:nvSpPr>
          <p:spPr>
            <a:xfrm>
              <a:off x="8443004" y="2878855"/>
              <a:ext cx="688868" cy="1216595"/>
            </a:xfrm>
            <a:custGeom>
              <a:avLst/>
              <a:gdLst/>
              <a:ahLst/>
              <a:cxnLst/>
              <a:rect l="l" t="t" r="r" b="b"/>
              <a:pathLst>
                <a:path w="10371" h="18316" extrusionOk="0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"/>
            <p:cNvSpPr/>
            <p:nvPr/>
          </p:nvSpPr>
          <p:spPr>
            <a:xfrm>
              <a:off x="8498931" y="3035413"/>
              <a:ext cx="583721" cy="914704"/>
            </a:xfrm>
            <a:custGeom>
              <a:avLst/>
              <a:gdLst/>
              <a:ahLst/>
              <a:cxnLst/>
              <a:rect l="l" t="t" r="r" b="b"/>
              <a:pathLst>
                <a:path w="8788" h="13771" extrusionOk="0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"/>
            <p:cNvSpPr/>
            <p:nvPr/>
          </p:nvSpPr>
          <p:spPr>
            <a:xfrm>
              <a:off x="8845524" y="2961618"/>
              <a:ext cx="20192" cy="20192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5" name="Google Shape;515;p4"/>
          <p:cNvGrpSpPr/>
          <p:nvPr/>
        </p:nvGrpSpPr>
        <p:grpSpPr>
          <a:xfrm>
            <a:off x="9490623" y="4787281"/>
            <a:ext cx="2701363" cy="2062823"/>
            <a:chOff x="6445945" y="4797602"/>
            <a:chExt cx="2706053" cy="2066404"/>
          </a:xfrm>
        </p:grpSpPr>
        <p:sp>
          <p:nvSpPr>
            <p:cNvPr id="516" name="Google Shape;516;p4"/>
            <p:cNvSpPr/>
            <p:nvPr/>
          </p:nvSpPr>
          <p:spPr>
            <a:xfrm>
              <a:off x="6700941" y="5054790"/>
              <a:ext cx="111855" cy="1511843"/>
            </a:xfrm>
            <a:custGeom>
              <a:avLst/>
              <a:gdLst/>
              <a:ahLst/>
              <a:cxnLst/>
              <a:rect l="l" t="t" r="r" b="b"/>
              <a:pathLst>
                <a:path w="1684" h="22761" extrusionOk="0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"/>
            <p:cNvSpPr/>
            <p:nvPr/>
          </p:nvSpPr>
          <p:spPr>
            <a:xfrm>
              <a:off x="6457170" y="4802119"/>
              <a:ext cx="333242" cy="1894170"/>
            </a:xfrm>
            <a:custGeom>
              <a:avLst/>
              <a:gdLst/>
              <a:ahLst/>
              <a:cxnLst/>
              <a:rect l="l" t="t" r="r" b="b"/>
              <a:pathLst>
                <a:path w="5017" h="28517" extrusionOk="0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"/>
            <p:cNvSpPr/>
            <p:nvPr/>
          </p:nvSpPr>
          <p:spPr>
            <a:xfrm>
              <a:off x="8109762" y="4967577"/>
              <a:ext cx="60511" cy="60444"/>
            </a:xfrm>
            <a:custGeom>
              <a:avLst/>
              <a:gdLst/>
              <a:ahLst/>
              <a:cxnLst/>
              <a:rect l="l" t="t" r="r" b="b"/>
              <a:pathLst>
                <a:path w="911" h="910" extrusionOk="0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"/>
            <p:cNvSpPr/>
            <p:nvPr/>
          </p:nvSpPr>
          <p:spPr>
            <a:xfrm>
              <a:off x="6797054" y="5021247"/>
              <a:ext cx="2354943" cy="156624"/>
            </a:xfrm>
            <a:custGeom>
              <a:avLst/>
              <a:gdLst/>
              <a:ahLst/>
              <a:cxnLst/>
              <a:rect l="l" t="t" r="r" b="b"/>
              <a:pathLst>
                <a:path w="35454" h="2358" extrusionOk="0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"/>
            <p:cNvSpPr/>
            <p:nvPr/>
          </p:nvSpPr>
          <p:spPr>
            <a:xfrm>
              <a:off x="6785895" y="4797602"/>
              <a:ext cx="2366102" cy="170042"/>
            </a:xfrm>
            <a:custGeom>
              <a:avLst/>
              <a:gdLst/>
              <a:ahLst/>
              <a:cxnLst/>
              <a:rect l="l" t="t" r="r" b="b"/>
              <a:pathLst>
                <a:path w="35622" h="2560" extrusionOk="0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"/>
            <p:cNvSpPr/>
            <p:nvPr/>
          </p:nvSpPr>
          <p:spPr>
            <a:xfrm>
              <a:off x="8024808" y="4983253"/>
              <a:ext cx="31351" cy="31351"/>
            </a:xfrm>
            <a:custGeom>
              <a:avLst/>
              <a:gdLst/>
              <a:ahLst/>
              <a:cxnLst/>
              <a:rect l="l" t="t" r="r" b="b"/>
              <a:pathLst>
                <a:path w="472" h="472" extrusionOk="0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"/>
            <p:cNvSpPr/>
            <p:nvPr/>
          </p:nvSpPr>
          <p:spPr>
            <a:xfrm>
              <a:off x="8239485" y="6776727"/>
              <a:ext cx="93988" cy="67153"/>
            </a:xfrm>
            <a:custGeom>
              <a:avLst/>
              <a:gdLst/>
              <a:ahLst/>
              <a:cxnLst/>
              <a:rect l="l" t="t" r="r" b="b"/>
              <a:pathLst>
                <a:path w="1415" h="1011" extrusionOk="0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"/>
            <p:cNvSpPr/>
            <p:nvPr/>
          </p:nvSpPr>
          <p:spPr>
            <a:xfrm>
              <a:off x="7863799" y="6727574"/>
              <a:ext cx="290798" cy="96180"/>
            </a:xfrm>
            <a:custGeom>
              <a:avLst/>
              <a:gdLst/>
              <a:ahLst/>
              <a:cxnLst/>
              <a:rect l="l" t="t" r="r" b="b"/>
              <a:pathLst>
                <a:path w="4378" h="1448" extrusionOk="0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"/>
            <p:cNvSpPr/>
            <p:nvPr/>
          </p:nvSpPr>
          <p:spPr>
            <a:xfrm>
              <a:off x="6705391" y="6564308"/>
              <a:ext cx="2446606" cy="190168"/>
            </a:xfrm>
            <a:custGeom>
              <a:avLst/>
              <a:gdLst/>
              <a:ahLst/>
              <a:cxnLst/>
              <a:rect l="l" t="t" r="r" b="b"/>
              <a:pathLst>
                <a:path w="36834" h="2863" extrusionOk="0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"/>
            <p:cNvSpPr/>
            <p:nvPr/>
          </p:nvSpPr>
          <p:spPr>
            <a:xfrm>
              <a:off x="7671506" y="6765568"/>
              <a:ext cx="85021" cy="22451"/>
            </a:xfrm>
            <a:custGeom>
              <a:avLst/>
              <a:gdLst/>
              <a:ahLst/>
              <a:cxnLst/>
              <a:rect l="l" t="t" r="r" b="b"/>
              <a:pathLst>
                <a:path w="1280" h="338" extrusionOk="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"/>
            <p:cNvSpPr/>
            <p:nvPr/>
          </p:nvSpPr>
          <p:spPr>
            <a:xfrm>
              <a:off x="7678215" y="6696223"/>
              <a:ext cx="87279" cy="20192"/>
            </a:xfrm>
            <a:custGeom>
              <a:avLst/>
              <a:gdLst/>
              <a:ahLst/>
              <a:cxnLst/>
              <a:rect l="l" t="t" r="r" b="b"/>
              <a:pathLst>
                <a:path w="1314" h="304" extrusionOk="0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"/>
            <p:cNvSpPr/>
            <p:nvPr/>
          </p:nvSpPr>
          <p:spPr>
            <a:xfrm>
              <a:off x="7687116" y="6729766"/>
              <a:ext cx="91796" cy="29159"/>
            </a:xfrm>
            <a:custGeom>
              <a:avLst/>
              <a:gdLst/>
              <a:ahLst/>
              <a:cxnLst/>
              <a:rect l="l" t="t" r="r" b="b"/>
              <a:pathLst>
                <a:path w="1382" h="439" extrusionOk="0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"/>
            <p:cNvSpPr/>
            <p:nvPr/>
          </p:nvSpPr>
          <p:spPr>
            <a:xfrm>
              <a:off x="6445945" y="6685064"/>
              <a:ext cx="1552095" cy="178942"/>
            </a:xfrm>
            <a:custGeom>
              <a:avLst/>
              <a:gdLst/>
              <a:ahLst/>
              <a:cxnLst/>
              <a:rect l="l" t="t" r="r" b="b"/>
              <a:pathLst>
                <a:path w="23367" h="2694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4"/>
          <p:cNvGrpSpPr/>
          <p:nvPr/>
        </p:nvGrpSpPr>
        <p:grpSpPr>
          <a:xfrm>
            <a:off x="301842" y="1054606"/>
            <a:ext cx="1553847" cy="1087241"/>
            <a:chOff x="305052" y="1261999"/>
            <a:chExt cx="1556545" cy="1089130"/>
          </a:xfrm>
        </p:grpSpPr>
        <p:sp>
          <p:nvSpPr>
            <p:cNvPr id="530" name="Google Shape;530;p4"/>
            <p:cNvSpPr/>
            <p:nvPr/>
          </p:nvSpPr>
          <p:spPr>
            <a:xfrm>
              <a:off x="1342704" y="2046980"/>
              <a:ext cx="118564" cy="107405"/>
            </a:xfrm>
            <a:custGeom>
              <a:avLst/>
              <a:gdLst/>
              <a:ahLst/>
              <a:cxnLst/>
              <a:rect l="l" t="t" r="r" b="b"/>
              <a:pathLst>
                <a:path w="1785" h="1617" extrusionOk="0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"/>
            <p:cNvSpPr/>
            <p:nvPr/>
          </p:nvSpPr>
          <p:spPr>
            <a:xfrm>
              <a:off x="1409791" y="2120775"/>
              <a:ext cx="35868" cy="35802"/>
            </a:xfrm>
            <a:custGeom>
              <a:avLst/>
              <a:gdLst/>
              <a:ahLst/>
              <a:cxnLst/>
              <a:rect l="l" t="t" r="r" b="b"/>
              <a:pathLst>
                <a:path w="540" h="539" extrusionOk="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"/>
            <p:cNvSpPr/>
            <p:nvPr/>
          </p:nvSpPr>
          <p:spPr>
            <a:xfrm>
              <a:off x="792593" y="1261999"/>
              <a:ext cx="619523" cy="565853"/>
            </a:xfrm>
            <a:custGeom>
              <a:avLst/>
              <a:gdLst/>
              <a:ahLst/>
              <a:cxnLst/>
              <a:rect l="l" t="t" r="r" b="b"/>
              <a:pathLst>
                <a:path w="9327" h="8519" extrusionOk="0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"/>
            <p:cNvSpPr/>
            <p:nvPr/>
          </p:nvSpPr>
          <p:spPr>
            <a:xfrm>
              <a:off x="969210" y="1727156"/>
              <a:ext cx="210294" cy="53736"/>
            </a:xfrm>
            <a:custGeom>
              <a:avLst/>
              <a:gdLst/>
              <a:ahLst/>
              <a:cxnLst/>
              <a:rect l="l" t="t" r="r" b="b"/>
              <a:pathLst>
                <a:path w="3166" h="809" extrusionOk="0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"/>
            <p:cNvSpPr/>
            <p:nvPr/>
          </p:nvSpPr>
          <p:spPr>
            <a:xfrm>
              <a:off x="1798894" y="1999953"/>
              <a:ext cx="62703" cy="134306"/>
            </a:xfrm>
            <a:custGeom>
              <a:avLst/>
              <a:gdLst/>
              <a:ahLst/>
              <a:cxnLst/>
              <a:rect l="l" t="t" r="r" b="b"/>
              <a:pathLst>
                <a:path w="944" h="2022" extrusionOk="0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"/>
            <p:cNvSpPr/>
            <p:nvPr/>
          </p:nvSpPr>
          <p:spPr>
            <a:xfrm>
              <a:off x="1197372" y="1776375"/>
              <a:ext cx="73862" cy="31351"/>
            </a:xfrm>
            <a:custGeom>
              <a:avLst/>
              <a:gdLst/>
              <a:ahLst/>
              <a:cxnLst/>
              <a:rect l="l" t="t" r="r" b="b"/>
              <a:pathLst>
                <a:path w="1112" h="472" extrusionOk="0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"/>
            <p:cNvSpPr/>
            <p:nvPr/>
          </p:nvSpPr>
          <p:spPr>
            <a:xfrm>
              <a:off x="799302" y="1767408"/>
              <a:ext cx="64895" cy="33610"/>
            </a:xfrm>
            <a:custGeom>
              <a:avLst/>
              <a:gdLst/>
              <a:ahLst/>
              <a:cxnLst/>
              <a:rect l="l" t="t" r="r" b="b"/>
              <a:pathLst>
                <a:path w="977" h="506" extrusionOk="0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"/>
            <p:cNvSpPr/>
            <p:nvPr/>
          </p:nvSpPr>
          <p:spPr>
            <a:xfrm>
              <a:off x="1322578" y="1836753"/>
              <a:ext cx="143207" cy="51477"/>
            </a:xfrm>
            <a:custGeom>
              <a:avLst/>
              <a:gdLst/>
              <a:ahLst/>
              <a:cxnLst/>
              <a:rect l="l" t="t" r="r" b="b"/>
              <a:pathLst>
                <a:path w="2156" h="775" extrusionOk="0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"/>
            <p:cNvSpPr/>
            <p:nvPr/>
          </p:nvSpPr>
          <p:spPr>
            <a:xfrm>
              <a:off x="1684846" y="2181153"/>
              <a:ext cx="66" cy="6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"/>
            <p:cNvSpPr/>
            <p:nvPr/>
          </p:nvSpPr>
          <p:spPr>
            <a:xfrm>
              <a:off x="1660270" y="2158769"/>
              <a:ext cx="26901" cy="26901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"/>
            <p:cNvSpPr/>
            <p:nvPr/>
          </p:nvSpPr>
          <p:spPr>
            <a:xfrm>
              <a:off x="750083" y="1865779"/>
              <a:ext cx="304215" cy="250546"/>
            </a:xfrm>
            <a:custGeom>
              <a:avLst/>
              <a:gdLst/>
              <a:ahLst/>
              <a:cxnLst/>
              <a:rect l="l" t="t" r="r" b="b"/>
              <a:pathLst>
                <a:path w="4580" h="3772" extrusionOk="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"/>
            <p:cNvSpPr/>
            <p:nvPr/>
          </p:nvSpPr>
          <p:spPr>
            <a:xfrm>
              <a:off x="1635694" y="2129676"/>
              <a:ext cx="89471" cy="100697"/>
            </a:xfrm>
            <a:custGeom>
              <a:avLst/>
              <a:gdLst/>
              <a:ahLst/>
              <a:cxnLst/>
              <a:rect l="l" t="t" r="r" b="b"/>
              <a:pathLst>
                <a:path w="1347" h="1516" extrusionOk="0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"/>
            <p:cNvSpPr/>
            <p:nvPr/>
          </p:nvSpPr>
          <p:spPr>
            <a:xfrm>
              <a:off x="870839" y="1984344"/>
              <a:ext cx="38060" cy="35802"/>
            </a:xfrm>
            <a:custGeom>
              <a:avLst/>
              <a:gdLst/>
              <a:ahLst/>
              <a:cxnLst/>
              <a:rect l="l" t="t" r="r" b="b"/>
              <a:pathLst>
                <a:path w="573" h="539" extrusionOk="0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"/>
            <p:cNvSpPr/>
            <p:nvPr/>
          </p:nvSpPr>
          <p:spPr>
            <a:xfrm>
              <a:off x="369880" y="1765149"/>
              <a:ext cx="266221" cy="257254"/>
            </a:xfrm>
            <a:custGeom>
              <a:avLst/>
              <a:gdLst/>
              <a:ahLst/>
              <a:cxnLst/>
              <a:rect l="l" t="t" r="r" b="b"/>
              <a:pathLst>
                <a:path w="4008" h="3873" extrusionOk="0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"/>
            <p:cNvSpPr/>
            <p:nvPr/>
          </p:nvSpPr>
          <p:spPr>
            <a:xfrm>
              <a:off x="305052" y="1677937"/>
              <a:ext cx="1538677" cy="673192"/>
            </a:xfrm>
            <a:custGeom>
              <a:avLst/>
              <a:gdLst/>
              <a:ahLst/>
              <a:cxnLst/>
              <a:rect l="l" t="t" r="r" b="b"/>
              <a:pathLst>
                <a:path w="23165" h="10135" extrusionOk="0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"/>
            <p:cNvSpPr/>
            <p:nvPr/>
          </p:nvSpPr>
          <p:spPr>
            <a:xfrm>
              <a:off x="428066" y="1821077"/>
              <a:ext cx="143207" cy="156624"/>
            </a:xfrm>
            <a:custGeom>
              <a:avLst/>
              <a:gdLst/>
              <a:ahLst/>
              <a:cxnLst/>
              <a:rect l="l" t="t" r="r" b="b"/>
              <a:pathLst>
                <a:path w="2156" h="2358" extrusionOk="0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"/>
            <p:cNvSpPr/>
            <p:nvPr/>
          </p:nvSpPr>
          <p:spPr>
            <a:xfrm>
              <a:off x="1586475" y="2076007"/>
              <a:ext cx="190168" cy="201327"/>
            </a:xfrm>
            <a:custGeom>
              <a:avLst/>
              <a:gdLst/>
              <a:ahLst/>
              <a:cxnLst/>
              <a:rect l="l" t="t" r="r" b="b"/>
              <a:pathLst>
                <a:path w="2863" h="3031" extrusionOk="0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4"/>
          <p:cNvGrpSpPr/>
          <p:nvPr/>
        </p:nvGrpSpPr>
        <p:grpSpPr>
          <a:xfrm>
            <a:off x="3259815" y="5162315"/>
            <a:ext cx="3279496" cy="1439997"/>
            <a:chOff x="1573057" y="5173288"/>
            <a:chExt cx="3285190" cy="1442497"/>
          </a:xfrm>
        </p:grpSpPr>
        <p:sp>
          <p:nvSpPr>
            <p:cNvPr id="548" name="Google Shape;548;p4"/>
            <p:cNvSpPr/>
            <p:nvPr/>
          </p:nvSpPr>
          <p:spPr>
            <a:xfrm>
              <a:off x="3688614" y="5616127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"/>
            <p:cNvSpPr/>
            <p:nvPr/>
          </p:nvSpPr>
          <p:spPr>
            <a:xfrm>
              <a:off x="3581275" y="5472986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"/>
            <p:cNvSpPr/>
            <p:nvPr/>
          </p:nvSpPr>
          <p:spPr>
            <a:xfrm>
              <a:off x="3418009" y="6016389"/>
              <a:ext cx="40318" cy="38127"/>
            </a:xfrm>
            <a:custGeom>
              <a:avLst/>
              <a:gdLst/>
              <a:ahLst/>
              <a:cxnLst/>
              <a:rect l="l" t="t" r="r" b="b"/>
              <a:pathLst>
                <a:path w="607" h="574" extrusionOk="0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"/>
            <p:cNvSpPr/>
            <p:nvPr/>
          </p:nvSpPr>
          <p:spPr>
            <a:xfrm>
              <a:off x="3744475" y="5765909"/>
              <a:ext cx="147724" cy="152174"/>
            </a:xfrm>
            <a:custGeom>
              <a:avLst/>
              <a:gdLst/>
              <a:ahLst/>
              <a:cxnLst/>
              <a:rect l="l" t="t" r="r" b="b"/>
              <a:pathLst>
                <a:path w="2224" h="2291" extrusionOk="0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"/>
            <p:cNvSpPr/>
            <p:nvPr/>
          </p:nvSpPr>
          <p:spPr>
            <a:xfrm>
              <a:off x="3579017" y="5790552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"/>
            <p:cNvSpPr/>
            <p:nvPr/>
          </p:nvSpPr>
          <p:spPr>
            <a:xfrm>
              <a:off x="3527606" y="5636253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"/>
            <p:cNvSpPr/>
            <p:nvPr/>
          </p:nvSpPr>
          <p:spPr>
            <a:xfrm>
              <a:off x="3326346" y="5604901"/>
              <a:ext cx="33610" cy="44835"/>
            </a:xfrm>
            <a:custGeom>
              <a:avLst/>
              <a:gdLst/>
              <a:ahLst/>
              <a:cxnLst/>
              <a:rect l="l" t="t" r="r" b="b"/>
              <a:pathLst>
                <a:path w="506" h="675" extrusionOk="0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"/>
            <p:cNvSpPr/>
            <p:nvPr/>
          </p:nvSpPr>
          <p:spPr>
            <a:xfrm>
              <a:off x="3259259" y="5517688"/>
              <a:ext cx="152108" cy="167783"/>
            </a:xfrm>
            <a:custGeom>
              <a:avLst/>
              <a:gdLst/>
              <a:ahLst/>
              <a:cxnLst/>
              <a:rect l="l" t="t" r="r" b="b"/>
              <a:pathLst>
                <a:path w="2290" h="2526" extrusionOk="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"/>
            <p:cNvSpPr/>
            <p:nvPr/>
          </p:nvSpPr>
          <p:spPr>
            <a:xfrm>
              <a:off x="2621869" y="5935884"/>
              <a:ext cx="138757" cy="152174"/>
            </a:xfrm>
            <a:custGeom>
              <a:avLst/>
              <a:gdLst/>
              <a:ahLst/>
              <a:cxnLst/>
              <a:rect l="l" t="t" r="r" b="b"/>
              <a:pathLst>
                <a:path w="2089" h="2291" extrusionOk="0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"/>
            <p:cNvSpPr/>
            <p:nvPr/>
          </p:nvSpPr>
          <p:spPr>
            <a:xfrm>
              <a:off x="2626319" y="6152820"/>
              <a:ext cx="44835" cy="35868"/>
            </a:xfrm>
            <a:custGeom>
              <a:avLst/>
              <a:gdLst/>
              <a:ahLst/>
              <a:cxnLst/>
              <a:rect l="l" t="t" r="r" b="b"/>
              <a:pathLst>
                <a:path w="675" h="540" extrusionOk="0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"/>
            <p:cNvSpPr/>
            <p:nvPr/>
          </p:nvSpPr>
          <p:spPr>
            <a:xfrm>
              <a:off x="2469827" y="6177397"/>
              <a:ext cx="35802" cy="35868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"/>
            <p:cNvSpPr/>
            <p:nvPr/>
          </p:nvSpPr>
          <p:spPr>
            <a:xfrm>
              <a:off x="2568199" y="6101409"/>
              <a:ext cx="158883" cy="147657"/>
            </a:xfrm>
            <a:custGeom>
              <a:avLst/>
              <a:gdLst/>
              <a:ahLst/>
              <a:cxnLst/>
              <a:rect l="l" t="t" r="r" b="b"/>
              <a:pathLst>
                <a:path w="2392" h="2223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"/>
            <p:cNvSpPr/>
            <p:nvPr/>
          </p:nvSpPr>
          <p:spPr>
            <a:xfrm>
              <a:off x="2418350" y="6125986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"/>
            <p:cNvSpPr/>
            <p:nvPr/>
          </p:nvSpPr>
          <p:spPr>
            <a:xfrm>
              <a:off x="2409449" y="6143853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"/>
            <p:cNvSpPr/>
            <p:nvPr/>
          </p:nvSpPr>
          <p:spPr>
            <a:xfrm>
              <a:off x="2518980" y="6011938"/>
              <a:ext cx="42577" cy="62703"/>
            </a:xfrm>
            <a:custGeom>
              <a:avLst/>
              <a:gdLst/>
              <a:ahLst/>
              <a:cxnLst/>
              <a:rect l="l" t="t" r="r" b="b"/>
              <a:pathLst>
                <a:path w="641" h="944" extrusionOk="0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"/>
            <p:cNvSpPr/>
            <p:nvPr/>
          </p:nvSpPr>
          <p:spPr>
            <a:xfrm>
              <a:off x="2458602" y="5953819"/>
              <a:ext cx="156624" cy="156558"/>
            </a:xfrm>
            <a:custGeom>
              <a:avLst/>
              <a:gdLst/>
              <a:ahLst/>
              <a:cxnLst/>
              <a:rect l="l" t="t" r="r" b="b"/>
              <a:pathLst>
                <a:path w="2358" h="2357" extrusionOk="0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"/>
            <p:cNvSpPr/>
            <p:nvPr/>
          </p:nvSpPr>
          <p:spPr>
            <a:xfrm>
              <a:off x="3051224" y="6025356"/>
              <a:ext cx="156624" cy="154366"/>
            </a:xfrm>
            <a:custGeom>
              <a:avLst/>
              <a:gdLst/>
              <a:ahLst/>
              <a:cxnLst/>
              <a:rect l="l" t="t" r="r" b="b"/>
              <a:pathLst>
                <a:path w="2358" h="2324" extrusionOk="0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"/>
            <p:cNvSpPr/>
            <p:nvPr/>
          </p:nvSpPr>
          <p:spPr>
            <a:xfrm>
              <a:off x="3368790" y="5982845"/>
              <a:ext cx="158883" cy="145465"/>
            </a:xfrm>
            <a:custGeom>
              <a:avLst/>
              <a:gdLst/>
              <a:ahLst/>
              <a:cxnLst/>
              <a:rect l="l" t="t" r="r" b="b"/>
              <a:pathLst>
                <a:path w="2392" h="2190" extrusionOk="0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"/>
            <p:cNvSpPr/>
            <p:nvPr/>
          </p:nvSpPr>
          <p:spPr>
            <a:xfrm>
              <a:off x="2729207" y="607231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"/>
            <p:cNvSpPr/>
            <p:nvPr/>
          </p:nvSpPr>
          <p:spPr>
            <a:xfrm>
              <a:off x="2782877" y="6125986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"/>
            <p:cNvSpPr/>
            <p:nvPr/>
          </p:nvSpPr>
          <p:spPr>
            <a:xfrm>
              <a:off x="3418009" y="5499821"/>
              <a:ext cx="154366" cy="145399"/>
            </a:xfrm>
            <a:custGeom>
              <a:avLst/>
              <a:gdLst/>
              <a:ahLst/>
              <a:cxnLst/>
              <a:rect l="l" t="t" r="r" b="b"/>
              <a:pathLst>
                <a:path w="2324" h="2189" extrusionOk="0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"/>
            <p:cNvSpPr/>
            <p:nvPr/>
          </p:nvSpPr>
          <p:spPr>
            <a:xfrm>
              <a:off x="1982286" y="5929176"/>
              <a:ext cx="49285" cy="55994"/>
            </a:xfrm>
            <a:custGeom>
              <a:avLst/>
              <a:gdLst/>
              <a:ahLst/>
              <a:cxnLst/>
              <a:rect l="l" t="t" r="r" b="b"/>
              <a:pathLst>
                <a:path w="742" h="843" extrusionOk="0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"/>
            <p:cNvSpPr/>
            <p:nvPr/>
          </p:nvSpPr>
          <p:spPr>
            <a:xfrm>
              <a:off x="1906233" y="6354081"/>
              <a:ext cx="156624" cy="187909"/>
            </a:xfrm>
            <a:custGeom>
              <a:avLst/>
              <a:gdLst/>
              <a:ahLst/>
              <a:cxnLst/>
              <a:rect l="l" t="t" r="r" b="b"/>
              <a:pathLst>
                <a:path w="2358" h="2829" extrusionOk="0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"/>
            <p:cNvSpPr/>
            <p:nvPr/>
          </p:nvSpPr>
          <p:spPr>
            <a:xfrm>
              <a:off x="1977836" y="6029806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"/>
            <p:cNvSpPr/>
            <p:nvPr/>
          </p:nvSpPr>
          <p:spPr>
            <a:xfrm>
              <a:off x="1926359" y="587550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"/>
            <p:cNvSpPr/>
            <p:nvPr/>
          </p:nvSpPr>
          <p:spPr>
            <a:xfrm>
              <a:off x="2946143" y="5571358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"/>
            <p:cNvSpPr/>
            <p:nvPr/>
          </p:nvSpPr>
          <p:spPr>
            <a:xfrm>
              <a:off x="1745224" y="6383174"/>
              <a:ext cx="161075" cy="170042"/>
            </a:xfrm>
            <a:custGeom>
              <a:avLst/>
              <a:gdLst/>
              <a:ahLst/>
              <a:cxnLst/>
              <a:rect l="l" t="t" r="r" b="b"/>
              <a:pathLst>
                <a:path w="2425" h="2560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"/>
            <p:cNvSpPr/>
            <p:nvPr/>
          </p:nvSpPr>
          <p:spPr>
            <a:xfrm>
              <a:off x="4267818" y="5524397"/>
              <a:ext cx="590430" cy="979599"/>
            </a:xfrm>
            <a:custGeom>
              <a:avLst/>
              <a:gdLst/>
              <a:ahLst/>
              <a:cxnLst/>
              <a:rect l="l" t="t" r="r" b="b"/>
              <a:pathLst>
                <a:path w="8889" h="14748" extrusionOk="0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"/>
            <p:cNvSpPr/>
            <p:nvPr/>
          </p:nvSpPr>
          <p:spPr>
            <a:xfrm>
              <a:off x="2458602" y="5638445"/>
              <a:ext cx="152174" cy="165591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"/>
            <p:cNvSpPr/>
            <p:nvPr/>
          </p:nvSpPr>
          <p:spPr>
            <a:xfrm>
              <a:off x="2617418" y="5618318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"/>
            <p:cNvSpPr/>
            <p:nvPr/>
          </p:nvSpPr>
          <p:spPr>
            <a:xfrm>
              <a:off x="2143294" y="5913567"/>
              <a:ext cx="51544" cy="42510"/>
            </a:xfrm>
            <a:custGeom>
              <a:avLst/>
              <a:gdLst/>
              <a:ahLst/>
              <a:cxnLst/>
              <a:rect l="l" t="t" r="r" b="b"/>
              <a:pathLst>
                <a:path w="776" h="640" extrusionOk="0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"/>
            <p:cNvSpPr/>
            <p:nvPr/>
          </p:nvSpPr>
          <p:spPr>
            <a:xfrm>
              <a:off x="2780685" y="5591484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"/>
            <p:cNvSpPr/>
            <p:nvPr/>
          </p:nvSpPr>
          <p:spPr>
            <a:xfrm>
              <a:off x="2845513" y="5676505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"/>
            <p:cNvSpPr/>
            <p:nvPr/>
          </p:nvSpPr>
          <p:spPr>
            <a:xfrm>
              <a:off x="2686697" y="5701081"/>
              <a:ext cx="33676" cy="40318"/>
            </a:xfrm>
            <a:custGeom>
              <a:avLst/>
              <a:gdLst/>
              <a:ahLst/>
              <a:cxnLst/>
              <a:rect l="l" t="t" r="r" b="b"/>
              <a:pathLst>
                <a:path w="507" h="607" extrusionOk="0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"/>
            <p:cNvSpPr/>
            <p:nvPr/>
          </p:nvSpPr>
          <p:spPr>
            <a:xfrm>
              <a:off x="2087367" y="5855380"/>
              <a:ext cx="154432" cy="147657"/>
            </a:xfrm>
            <a:custGeom>
              <a:avLst/>
              <a:gdLst/>
              <a:ahLst/>
              <a:cxnLst/>
              <a:rect l="l" t="t" r="r" b="b"/>
              <a:pathLst>
                <a:path w="2325" h="2223" extrusionOk="0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"/>
            <p:cNvSpPr/>
            <p:nvPr/>
          </p:nvSpPr>
          <p:spPr>
            <a:xfrm>
              <a:off x="2523497" y="5721207"/>
              <a:ext cx="40318" cy="58186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"/>
            <p:cNvSpPr/>
            <p:nvPr/>
          </p:nvSpPr>
          <p:spPr>
            <a:xfrm>
              <a:off x="2145553" y="5692114"/>
              <a:ext cx="147657" cy="145465"/>
            </a:xfrm>
            <a:custGeom>
              <a:avLst/>
              <a:gdLst/>
              <a:ahLst/>
              <a:cxnLst/>
              <a:rect l="l" t="t" r="r" b="b"/>
              <a:pathLst>
                <a:path w="2223" h="2190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"/>
            <p:cNvSpPr/>
            <p:nvPr/>
          </p:nvSpPr>
          <p:spPr>
            <a:xfrm>
              <a:off x="1725098" y="5989554"/>
              <a:ext cx="64961" cy="53736"/>
            </a:xfrm>
            <a:custGeom>
              <a:avLst/>
              <a:gdLst/>
              <a:ahLst/>
              <a:cxnLst/>
              <a:rect l="l" t="t" r="r" b="b"/>
              <a:pathLst>
                <a:path w="978" h="809" extrusionOk="0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"/>
            <p:cNvSpPr/>
            <p:nvPr/>
          </p:nvSpPr>
          <p:spPr>
            <a:xfrm>
              <a:off x="2639736" y="5506529"/>
              <a:ext cx="161141" cy="111855"/>
            </a:xfrm>
            <a:custGeom>
              <a:avLst/>
              <a:gdLst/>
              <a:ahLst/>
              <a:cxnLst/>
              <a:rect l="l" t="t" r="r" b="b"/>
              <a:pathLst>
                <a:path w="2426" h="1684" extrusionOk="0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"/>
            <p:cNvSpPr/>
            <p:nvPr/>
          </p:nvSpPr>
          <p:spPr>
            <a:xfrm>
              <a:off x="2798552" y="5484145"/>
              <a:ext cx="161075" cy="111922"/>
            </a:xfrm>
            <a:custGeom>
              <a:avLst/>
              <a:gdLst/>
              <a:ahLst/>
              <a:cxnLst/>
              <a:rect l="l" t="t" r="r" b="b"/>
              <a:pathLst>
                <a:path w="2425" h="1685" extrusionOk="0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"/>
            <p:cNvSpPr/>
            <p:nvPr/>
          </p:nvSpPr>
          <p:spPr>
            <a:xfrm>
              <a:off x="3462711" y="5390224"/>
              <a:ext cx="152174" cy="100697"/>
            </a:xfrm>
            <a:custGeom>
              <a:avLst/>
              <a:gdLst/>
              <a:ahLst/>
              <a:cxnLst/>
              <a:rect l="l" t="t" r="r" b="b"/>
              <a:pathLst>
                <a:path w="2291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"/>
            <p:cNvSpPr/>
            <p:nvPr/>
          </p:nvSpPr>
          <p:spPr>
            <a:xfrm>
              <a:off x="2979687" y="5457310"/>
              <a:ext cx="145399" cy="111922"/>
            </a:xfrm>
            <a:custGeom>
              <a:avLst/>
              <a:gdLst/>
              <a:ahLst/>
              <a:cxnLst/>
              <a:rect l="l" t="t" r="r" b="b"/>
              <a:pathLst>
                <a:path w="2189" h="1685" extrusionOk="0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"/>
            <p:cNvSpPr/>
            <p:nvPr/>
          </p:nvSpPr>
          <p:spPr>
            <a:xfrm>
              <a:off x="2304303" y="5557940"/>
              <a:ext cx="163333" cy="105213"/>
            </a:xfrm>
            <a:custGeom>
              <a:avLst/>
              <a:gdLst/>
              <a:ahLst/>
              <a:cxnLst/>
              <a:rect l="l" t="t" r="r" b="b"/>
              <a:pathLst>
                <a:path w="2459" h="1584" extrusionOk="0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"/>
            <p:cNvSpPr/>
            <p:nvPr/>
          </p:nvSpPr>
          <p:spPr>
            <a:xfrm>
              <a:off x="3299511" y="5412608"/>
              <a:ext cx="156558" cy="102955"/>
            </a:xfrm>
            <a:custGeom>
              <a:avLst/>
              <a:gdLst/>
              <a:ahLst/>
              <a:cxnLst/>
              <a:rect l="l" t="t" r="r" b="b"/>
              <a:pathLst>
                <a:path w="2357" h="1550" extrusionOk="0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"/>
            <p:cNvSpPr/>
            <p:nvPr/>
          </p:nvSpPr>
          <p:spPr>
            <a:xfrm>
              <a:off x="3136244" y="5437184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"/>
            <p:cNvSpPr/>
            <p:nvPr/>
          </p:nvSpPr>
          <p:spPr>
            <a:xfrm>
              <a:off x="1807861" y="5638445"/>
              <a:ext cx="152108" cy="100697"/>
            </a:xfrm>
            <a:custGeom>
              <a:avLst/>
              <a:gdLst/>
              <a:ahLst/>
              <a:cxnLst/>
              <a:rect l="l" t="t" r="r" b="b"/>
              <a:pathLst>
                <a:path w="2290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"/>
            <p:cNvSpPr/>
            <p:nvPr/>
          </p:nvSpPr>
          <p:spPr>
            <a:xfrm>
              <a:off x="1971127" y="5607160"/>
              <a:ext cx="163267" cy="107405"/>
            </a:xfrm>
            <a:custGeom>
              <a:avLst/>
              <a:gdLst/>
              <a:ahLst/>
              <a:cxnLst/>
              <a:rect l="l" t="t" r="r" b="b"/>
              <a:pathLst>
                <a:path w="2458" h="1617" extrusionOk="0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"/>
            <p:cNvSpPr/>
            <p:nvPr/>
          </p:nvSpPr>
          <p:spPr>
            <a:xfrm>
              <a:off x="1816828" y="5739075"/>
              <a:ext cx="154366" cy="147724"/>
            </a:xfrm>
            <a:custGeom>
              <a:avLst/>
              <a:gdLst/>
              <a:ahLst/>
              <a:cxnLst/>
              <a:rect l="l" t="t" r="r" b="b"/>
              <a:pathLst>
                <a:path w="2324" h="2224" extrusionOk="0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"/>
            <p:cNvSpPr/>
            <p:nvPr/>
          </p:nvSpPr>
          <p:spPr>
            <a:xfrm>
              <a:off x="2047115" y="5783843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"/>
            <p:cNvSpPr/>
            <p:nvPr/>
          </p:nvSpPr>
          <p:spPr>
            <a:xfrm>
              <a:off x="2136586" y="5584775"/>
              <a:ext cx="158883" cy="107405"/>
            </a:xfrm>
            <a:custGeom>
              <a:avLst/>
              <a:gdLst/>
              <a:ahLst/>
              <a:cxnLst/>
              <a:rect l="l" t="t" r="r" b="b"/>
              <a:pathLst>
                <a:path w="2392" h="1617" extrusionOk="0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"/>
            <p:cNvSpPr/>
            <p:nvPr/>
          </p:nvSpPr>
          <p:spPr>
            <a:xfrm>
              <a:off x="1980028" y="5712240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"/>
            <p:cNvSpPr/>
            <p:nvPr/>
          </p:nvSpPr>
          <p:spPr>
            <a:xfrm>
              <a:off x="2357972" y="5739075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"/>
            <p:cNvSpPr/>
            <p:nvPr/>
          </p:nvSpPr>
          <p:spPr>
            <a:xfrm>
              <a:off x="2297594" y="5667538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"/>
            <p:cNvSpPr/>
            <p:nvPr/>
          </p:nvSpPr>
          <p:spPr>
            <a:xfrm>
              <a:off x="2472019" y="5535622"/>
              <a:ext cx="158883" cy="105147"/>
            </a:xfrm>
            <a:custGeom>
              <a:avLst/>
              <a:gdLst/>
              <a:ahLst/>
              <a:cxnLst/>
              <a:rect l="l" t="t" r="r" b="b"/>
              <a:pathLst>
                <a:path w="2392" h="1583" extrusionOk="0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"/>
            <p:cNvSpPr/>
            <p:nvPr/>
          </p:nvSpPr>
          <p:spPr>
            <a:xfrm>
              <a:off x="3981537" y="6166238"/>
              <a:ext cx="29159" cy="42577"/>
            </a:xfrm>
            <a:custGeom>
              <a:avLst/>
              <a:gdLst/>
              <a:ahLst/>
              <a:cxnLst/>
              <a:rect l="l" t="t" r="r" b="b"/>
              <a:pathLst>
                <a:path w="439" h="641" extrusionOk="0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"/>
            <p:cNvSpPr/>
            <p:nvPr/>
          </p:nvSpPr>
          <p:spPr>
            <a:xfrm>
              <a:off x="3921159" y="6163979"/>
              <a:ext cx="18000" cy="78379"/>
            </a:xfrm>
            <a:custGeom>
              <a:avLst/>
              <a:gdLst/>
              <a:ahLst/>
              <a:cxnLst/>
              <a:rect l="l" t="t" r="r" b="b"/>
              <a:pathLst>
                <a:path w="271" h="1180" extrusionOk="0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"/>
            <p:cNvSpPr/>
            <p:nvPr/>
          </p:nvSpPr>
          <p:spPr>
            <a:xfrm>
              <a:off x="3921159" y="6132694"/>
              <a:ext cx="154366" cy="102955"/>
            </a:xfrm>
            <a:custGeom>
              <a:avLst/>
              <a:gdLst/>
              <a:ahLst/>
              <a:cxnLst/>
              <a:rect l="l" t="t" r="r" b="b"/>
              <a:pathLst>
                <a:path w="2324" h="1550" extrusionOk="0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"/>
            <p:cNvSpPr/>
            <p:nvPr/>
          </p:nvSpPr>
          <p:spPr>
            <a:xfrm>
              <a:off x="3804920" y="6112568"/>
              <a:ext cx="49219" cy="31351"/>
            </a:xfrm>
            <a:custGeom>
              <a:avLst/>
              <a:gdLst/>
              <a:ahLst/>
              <a:cxnLst/>
              <a:rect l="l" t="t" r="r" b="b"/>
              <a:pathLst>
                <a:path w="741" h="472" extrusionOk="0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"/>
            <p:cNvSpPr/>
            <p:nvPr/>
          </p:nvSpPr>
          <p:spPr>
            <a:xfrm>
              <a:off x="3623719" y="5358939"/>
              <a:ext cx="165591" cy="109664"/>
            </a:xfrm>
            <a:custGeom>
              <a:avLst/>
              <a:gdLst/>
              <a:ahLst/>
              <a:cxnLst/>
              <a:rect l="l" t="t" r="r" b="b"/>
              <a:pathLst>
                <a:path w="2493" h="1651" extrusionOk="0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"/>
            <p:cNvSpPr/>
            <p:nvPr/>
          </p:nvSpPr>
          <p:spPr>
            <a:xfrm>
              <a:off x="3753442" y="6081283"/>
              <a:ext cx="154366" cy="181201"/>
            </a:xfrm>
            <a:custGeom>
              <a:avLst/>
              <a:gdLst/>
              <a:ahLst/>
              <a:cxnLst/>
              <a:rect l="l" t="t" r="r" b="b"/>
              <a:pathLst>
                <a:path w="2324" h="2728" extrusionOk="0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"/>
            <p:cNvSpPr/>
            <p:nvPr/>
          </p:nvSpPr>
          <p:spPr>
            <a:xfrm>
              <a:off x="3818337" y="6190814"/>
              <a:ext cx="47027" cy="31418"/>
            </a:xfrm>
            <a:custGeom>
              <a:avLst/>
              <a:gdLst/>
              <a:ahLst/>
              <a:cxnLst/>
              <a:rect l="l" t="t" r="r" b="b"/>
              <a:pathLst>
                <a:path w="708" h="473" extrusionOk="0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"/>
            <p:cNvSpPr/>
            <p:nvPr/>
          </p:nvSpPr>
          <p:spPr>
            <a:xfrm>
              <a:off x="3605851" y="6172946"/>
              <a:ext cx="154366" cy="107405"/>
            </a:xfrm>
            <a:custGeom>
              <a:avLst/>
              <a:gdLst/>
              <a:ahLst/>
              <a:cxnLst/>
              <a:rect l="l" t="t" r="r" b="b"/>
              <a:pathLst>
                <a:path w="2324" h="1617" extrusionOk="0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"/>
            <p:cNvSpPr/>
            <p:nvPr/>
          </p:nvSpPr>
          <p:spPr>
            <a:xfrm>
              <a:off x="3735575" y="5441701"/>
              <a:ext cx="239320" cy="154366"/>
            </a:xfrm>
            <a:custGeom>
              <a:avLst/>
              <a:gdLst/>
              <a:ahLst/>
              <a:cxnLst/>
              <a:rect l="l" t="t" r="r" b="b"/>
              <a:pathLst>
                <a:path w="3603" h="2324" extrusionOk="0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"/>
            <p:cNvSpPr/>
            <p:nvPr/>
          </p:nvSpPr>
          <p:spPr>
            <a:xfrm>
              <a:off x="3874198" y="5517688"/>
              <a:ext cx="62703" cy="42577"/>
            </a:xfrm>
            <a:custGeom>
              <a:avLst/>
              <a:gdLst/>
              <a:ahLst/>
              <a:cxnLst/>
              <a:rect l="l" t="t" r="r" b="b"/>
              <a:pathLst>
                <a:path w="944" h="641" extrusionOk="0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"/>
            <p:cNvSpPr/>
            <p:nvPr/>
          </p:nvSpPr>
          <p:spPr>
            <a:xfrm>
              <a:off x="3791436" y="5336554"/>
              <a:ext cx="156624" cy="109664"/>
            </a:xfrm>
            <a:custGeom>
              <a:avLst/>
              <a:gdLst/>
              <a:ahLst/>
              <a:cxnLst/>
              <a:rect l="l" t="t" r="r" b="b"/>
              <a:pathLst>
                <a:path w="2358" h="1651" extrusionOk="0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"/>
            <p:cNvSpPr/>
            <p:nvPr/>
          </p:nvSpPr>
          <p:spPr>
            <a:xfrm>
              <a:off x="3912258" y="5671988"/>
              <a:ext cx="60444" cy="55994"/>
            </a:xfrm>
            <a:custGeom>
              <a:avLst/>
              <a:gdLst/>
              <a:ahLst/>
              <a:cxnLst/>
              <a:rect l="l" t="t" r="r" b="b"/>
              <a:pathLst>
                <a:path w="910" h="843" extrusionOk="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"/>
            <p:cNvSpPr/>
            <p:nvPr/>
          </p:nvSpPr>
          <p:spPr>
            <a:xfrm>
              <a:off x="3686356" y="5895632"/>
              <a:ext cx="355626" cy="192426"/>
            </a:xfrm>
            <a:custGeom>
              <a:avLst/>
              <a:gdLst/>
              <a:ahLst/>
              <a:cxnLst/>
              <a:rect l="l" t="t" r="r" b="b"/>
              <a:pathLst>
                <a:path w="5354" h="2897" extrusionOk="0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"/>
            <p:cNvSpPr/>
            <p:nvPr/>
          </p:nvSpPr>
          <p:spPr>
            <a:xfrm>
              <a:off x="3842913" y="5591484"/>
              <a:ext cx="185651" cy="297506"/>
            </a:xfrm>
            <a:custGeom>
              <a:avLst/>
              <a:gdLst/>
              <a:ahLst/>
              <a:cxnLst/>
              <a:rect l="l" t="t" r="r" b="b"/>
              <a:pathLst>
                <a:path w="2795" h="4479" extrusionOk="0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"/>
            <p:cNvSpPr/>
            <p:nvPr/>
          </p:nvSpPr>
          <p:spPr>
            <a:xfrm>
              <a:off x="1725098" y="6217649"/>
              <a:ext cx="199135" cy="161141"/>
            </a:xfrm>
            <a:custGeom>
              <a:avLst/>
              <a:gdLst/>
              <a:ahLst/>
              <a:cxnLst/>
              <a:rect l="l" t="t" r="r" b="b"/>
              <a:pathLst>
                <a:path w="2998" h="2426" extrusionOk="0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"/>
            <p:cNvSpPr/>
            <p:nvPr/>
          </p:nvSpPr>
          <p:spPr>
            <a:xfrm>
              <a:off x="1644594" y="5658571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"/>
            <p:cNvSpPr/>
            <p:nvPr/>
          </p:nvSpPr>
          <p:spPr>
            <a:xfrm>
              <a:off x="3666230" y="6210940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"/>
            <p:cNvSpPr/>
            <p:nvPr/>
          </p:nvSpPr>
          <p:spPr>
            <a:xfrm>
              <a:off x="1573057" y="5173288"/>
              <a:ext cx="2549428" cy="1442497"/>
            </a:xfrm>
            <a:custGeom>
              <a:avLst/>
              <a:gdLst/>
              <a:ahLst/>
              <a:cxnLst/>
              <a:rect l="l" t="t" r="r" b="b"/>
              <a:pathLst>
                <a:path w="38382" h="21717" extrusionOk="0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"/>
            <p:cNvSpPr/>
            <p:nvPr/>
          </p:nvSpPr>
          <p:spPr>
            <a:xfrm>
              <a:off x="1655820" y="5757009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"/>
            <p:cNvSpPr/>
            <p:nvPr/>
          </p:nvSpPr>
          <p:spPr>
            <a:xfrm>
              <a:off x="1704972" y="6058899"/>
              <a:ext cx="275122" cy="167783"/>
            </a:xfrm>
            <a:custGeom>
              <a:avLst/>
              <a:gdLst/>
              <a:ahLst/>
              <a:cxnLst/>
              <a:rect l="l" t="t" r="r" b="b"/>
              <a:pathLst>
                <a:path w="4142" h="2526" extrusionOk="0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"/>
            <p:cNvSpPr/>
            <p:nvPr/>
          </p:nvSpPr>
          <p:spPr>
            <a:xfrm>
              <a:off x="1678138" y="5897891"/>
              <a:ext cx="239387" cy="167783"/>
            </a:xfrm>
            <a:custGeom>
              <a:avLst/>
              <a:gdLst/>
              <a:ahLst/>
              <a:cxnLst/>
              <a:rect l="l" t="t" r="r" b="b"/>
              <a:pathLst>
                <a:path w="3604" h="2526" extrusionOk="0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"/>
            <p:cNvSpPr/>
            <p:nvPr/>
          </p:nvSpPr>
          <p:spPr>
            <a:xfrm>
              <a:off x="2749333" y="5935884"/>
              <a:ext cx="22451" cy="134240"/>
            </a:xfrm>
            <a:custGeom>
              <a:avLst/>
              <a:gdLst/>
              <a:ahLst/>
              <a:cxnLst/>
              <a:rect l="l" t="t" r="r" b="b"/>
              <a:pathLst>
                <a:path w="338" h="2021" extrusionOk="0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"/>
            <p:cNvSpPr/>
            <p:nvPr/>
          </p:nvSpPr>
          <p:spPr>
            <a:xfrm>
              <a:off x="3216748" y="5689922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"/>
            <p:cNvSpPr/>
            <p:nvPr/>
          </p:nvSpPr>
          <p:spPr>
            <a:xfrm>
              <a:off x="3418009" y="5721207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"/>
            <p:cNvSpPr/>
            <p:nvPr/>
          </p:nvSpPr>
          <p:spPr>
            <a:xfrm>
              <a:off x="3549924" y="5815128"/>
              <a:ext cx="24709" cy="134240"/>
            </a:xfrm>
            <a:custGeom>
              <a:avLst/>
              <a:gdLst/>
              <a:ahLst/>
              <a:cxnLst/>
              <a:rect l="l" t="t" r="r" b="b"/>
              <a:pathLst>
                <a:path w="372" h="2021" extrusionOk="0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"/>
            <p:cNvSpPr/>
            <p:nvPr/>
          </p:nvSpPr>
          <p:spPr>
            <a:xfrm>
              <a:off x="3368790" y="5665279"/>
              <a:ext cx="156624" cy="147724"/>
            </a:xfrm>
            <a:custGeom>
              <a:avLst/>
              <a:gdLst/>
              <a:ahLst/>
              <a:cxnLst/>
              <a:rect l="l" t="t" r="r" b="b"/>
              <a:pathLst>
                <a:path w="2358" h="2224" extrusionOk="0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"/>
            <p:cNvSpPr/>
            <p:nvPr/>
          </p:nvSpPr>
          <p:spPr>
            <a:xfrm>
              <a:off x="3422459" y="5815128"/>
              <a:ext cx="138757" cy="154366"/>
            </a:xfrm>
            <a:custGeom>
              <a:avLst/>
              <a:gdLst/>
              <a:ahLst/>
              <a:cxnLst/>
              <a:rect l="l" t="t" r="r" b="b"/>
              <a:pathLst>
                <a:path w="2089" h="2324" extrusionOk="0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"/>
            <p:cNvSpPr/>
            <p:nvPr/>
          </p:nvSpPr>
          <p:spPr>
            <a:xfrm>
              <a:off x="3212232" y="6025356"/>
              <a:ext cx="29159" cy="131982"/>
            </a:xfrm>
            <a:custGeom>
              <a:avLst/>
              <a:gdLst/>
              <a:ahLst/>
              <a:cxnLst/>
              <a:rect l="l" t="t" r="r" b="b"/>
              <a:pathLst>
                <a:path w="439" h="1987" extrusionOk="0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"/>
            <p:cNvSpPr/>
            <p:nvPr/>
          </p:nvSpPr>
          <p:spPr>
            <a:xfrm>
              <a:off x="3236875" y="6161787"/>
              <a:ext cx="156624" cy="26901"/>
            </a:xfrm>
            <a:custGeom>
              <a:avLst/>
              <a:gdLst/>
              <a:ahLst/>
              <a:cxnLst/>
              <a:rect l="l" t="t" r="r" b="b"/>
              <a:pathLst>
                <a:path w="2358" h="405" extrusionOk="0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"/>
            <p:cNvSpPr/>
            <p:nvPr/>
          </p:nvSpPr>
          <p:spPr>
            <a:xfrm>
              <a:off x="3010972" y="5651862"/>
              <a:ext cx="29159" cy="44835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"/>
            <p:cNvSpPr/>
            <p:nvPr/>
          </p:nvSpPr>
          <p:spPr>
            <a:xfrm>
              <a:off x="3257001" y="6038773"/>
              <a:ext cx="51477" cy="29159"/>
            </a:xfrm>
            <a:custGeom>
              <a:avLst/>
              <a:gdLst/>
              <a:ahLst/>
              <a:cxnLst/>
              <a:rect l="l" t="t" r="r" b="b"/>
              <a:pathLst>
                <a:path w="775" h="439" extrusionOk="0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"/>
            <p:cNvSpPr/>
            <p:nvPr/>
          </p:nvSpPr>
          <p:spPr>
            <a:xfrm>
              <a:off x="2939435" y="5591484"/>
              <a:ext cx="31351" cy="132048"/>
            </a:xfrm>
            <a:custGeom>
              <a:avLst/>
              <a:gdLst/>
              <a:ahLst/>
              <a:cxnLst/>
              <a:rect l="l" t="t" r="r" b="b"/>
              <a:pathLst>
                <a:path w="472" h="1988" extrusionOk="0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"/>
            <p:cNvSpPr/>
            <p:nvPr/>
          </p:nvSpPr>
          <p:spPr>
            <a:xfrm>
              <a:off x="3111602" y="5772618"/>
              <a:ext cx="13484" cy="40385"/>
            </a:xfrm>
            <a:custGeom>
              <a:avLst/>
              <a:gdLst/>
              <a:ahLst/>
              <a:cxnLst/>
              <a:rect l="l" t="t" r="r" b="b"/>
              <a:pathLst>
                <a:path w="203" h="608" extrusionOk="0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"/>
            <p:cNvSpPr/>
            <p:nvPr/>
          </p:nvSpPr>
          <p:spPr>
            <a:xfrm>
              <a:off x="3098184" y="5549040"/>
              <a:ext cx="156624" cy="145399"/>
            </a:xfrm>
            <a:custGeom>
              <a:avLst/>
              <a:gdLst/>
              <a:ahLst/>
              <a:cxnLst/>
              <a:rect l="l" t="t" r="r" b="b"/>
              <a:pathLst>
                <a:path w="2358" h="2189" extrusionOk="0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"/>
            <p:cNvSpPr/>
            <p:nvPr/>
          </p:nvSpPr>
          <p:spPr>
            <a:xfrm>
              <a:off x="3263709" y="5748042"/>
              <a:ext cx="42577" cy="44769"/>
            </a:xfrm>
            <a:custGeom>
              <a:avLst/>
              <a:gdLst/>
              <a:ahLst/>
              <a:cxnLst/>
              <a:rect l="l" t="t" r="r" b="b"/>
              <a:pathLst>
                <a:path w="641" h="674" extrusionOk="0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"/>
            <p:cNvSpPr/>
            <p:nvPr/>
          </p:nvSpPr>
          <p:spPr>
            <a:xfrm>
              <a:off x="3169788" y="5627286"/>
              <a:ext cx="35802" cy="38060"/>
            </a:xfrm>
            <a:custGeom>
              <a:avLst/>
              <a:gdLst/>
              <a:ahLst/>
              <a:cxnLst/>
              <a:rect l="l" t="t" r="r" b="b"/>
              <a:pathLst>
                <a:path w="539" h="573" extrusionOk="0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"/>
            <p:cNvSpPr/>
            <p:nvPr/>
          </p:nvSpPr>
          <p:spPr>
            <a:xfrm>
              <a:off x="2941693" y="5795002"/>
              <a:ext cx="47027" cy="40318"/>
            </a:xfrm>
            <a:custGeom>
              <a:avLst/>
              <a:gdLst/>
              <a:ahLst/>
              <a:cxnLst/>
              <a:rect l="l" t="t" r="r" b="b"/>
              <a:pathLst>
                <a:path w="708" h="607" extrusionOk="0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"/>
            <p:cNvSpPr/>
            <p:nvPr/>
          </p:nvSpPr>
          <p:spPr>
            <a:xfrm>
              <a:off x="3051224" y="5710048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"/>
            <p:cNvSpPr/>
            <p:nvPr/>
          </p:nvSpPr>
          <p:spPr>
            <a:xfrm>
              <a:off x="2946143" y="6110310"/>
              <a:ext cx="47027" cy="38127"/>
            </a:xfrm>
            <a:custGeom>
              <a:avLst/>
              <a:gdLst/>
              <a:ahLst/>
              <a:cxnLst/>
              <a:rect l="l" t="t" r="r" b="b"/>
              <a:pathLst>
                <a:path w="708" h="574" extrusionOk="0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"/>
            <p:cNvSpPr/>
            <p:nvPr/>
          </p:nvSpPr>
          <p:spPr>
            <a:xfrm>
              <a:off x="2943885" y="5886732"/>
              <a:ext cx="147657" cy="149849"/>
            </a:xfrm>
            <a:custGeom>
              <a:avLst/>
              <a:gdLst/>
              <a:ahLst/>
              <a:cxnLst/>
              <a:rect l="l" t="t" r="r" b="b"/>
              <a:pathLst>
                <a:path w="2223" h="2256" extrusionOk="0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"/>
            <p:cNvSpPr/>
            <p:nvPr/>
          </p:nvSpPr>
          <p:spPr>
            <a:xfrm>
              <a:off x="2999813" y="5942593"/>
              <a:ext cx="31351" cy="44835"/>
            </a:xfrm>
            <a:custGeom>
              <a:avLst/>
              <a:gdLst/>
              <a:ahLst/>
              <a:cxnLst/>
              <a:rect l="l" t="t" r="r" b="b"/>
              <a:pathLst>
                <a:path w="472" h="675" extrusionOk="0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"/>
            <p:cNvSpPr/>
            <p:nvPr/>
          </p:nvSpPr>
          <p:spPr>
            <a:xfrm>
              <a:off x="2890215" y="6052190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"/>
            <p:cNvSpPr/>
            <p:nvPr/>
          </p:nvSpPr>
          <p:spPr>
            <a:xfrm>
              <a:off x="2677796" y="5989554"/>
              <a:ext cx="58186" cy="51544"/>
            </a:xfrm>
            <a:custGeom>
              <a:avLst/>
              <a:gdLst/>
              <a:ahLst/>
              <a:cxnLst/>
              <a:rect l="l" t="t" r="r" b="b"/>
              <a:pathLst>
                <a:path w="876" h="776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"/>
            <p:cNvSpPr/>
            <p:nvPr/>
          </p:nvSpPr>
          <p:spPr>
            <a:xfrm>
              <a:off x="2778426" y="5911308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"/>
            <p:cNvSpPr/>
            <p:nvPr/>
          </p:nvSpPr>
          <p:spPr>
            <a:xfrm>
              <a:off x="2847772" y="5969428"/>
              <a:ext cx="42510" cy="42577"/>
            </a:xfrm>
            <a:custGeom>
              <a:avLst/>
              <a:gdLst/>
              <a:ahLst/>
              <a:cxnLst/>
              <a:rect l="l" t="t" r="r" b="b"/>
              <a:pathLst>
                <a:path w="640" h="641" extrusionOk="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"/>
            <p:cNvSpPr/>
            <p:nvPr/>
          </p:nvSpPr>
          <p:spPr>
            <a:xfrm>
              <a:off x="3218940" y="6005230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"/>
            <p:cNvSpPr/>
            <p:nvPr/>
          </p:nvSpPr>
          <p:spPr>
            <a:xfrm>
              <a:off x="3261451" y="5835254"/>
              <a:ext cx="154366" cy="156624"/>
            </a:xfrm>
            <a:custGeom>
              <a:avLst/>
              <a:gdLst/>
              <a:ahLst/>
              <a:cxnLst/>
              <a:rect l="l" t="t" r="r" b="b"/>
              <a:pathLst>
                <a:path w="2324" h="2358" extrusionOk="0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"/>
            <p:cNvSpPr/>
            <p:nvPr/>
          </p:nvSpPr>
          <p:spPr>
            <a:xfrm>
              <a:off x="3328538" y="5895632"/>
              <a:ext cx="42577" cy="49285"/>
            </a:xfrm>
            <a:custGeom>
              <a:avLst/>
              <a:gdLst/>
              <a:ahLst/>
              <a:cxnLst/>
              <a:rect l="l" t="t" r="r" b="b"/>
              <a:pathLst>
                <a:path w="641" h="742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"/>
            <p:cNvSpPr/>
            <p:nvPr/>
          </p:nvSpPr>
          <p:spPr>
            <a:xfrm>
              <a:off x="3210040" y="5707790"/>
              <a:ext cx="29093" cy="134240"/>
            </a:xfrm>
            <a:custGeom>
              <a:avLst/>
              <a:gdLst/>
              <a:ahLst/>
              <a:cxnLst/>
              <a:rect l="l" t="t" r="r" b="b"/>
              <a:pathLst>
                <a:path w="438" h="2021" extrusionOk="0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"/>
            <p:cNvSpPr/>
            <p:nvPr/>
          </p:nvSpPr>
          <p:spPr>
            <a:xfrm>
              <a:off x="3160821" y="5922467"/>
              <a:ext cx="47027" cy="44835"/>
            </a:xfrm>
            <a:custGeom>
              <a:avLst/>
              <a:gdLst/>
              <a:ahLst/>
              <a:cxnLst/>
              <a:rect l="l" t="t" r="r" b="b"/>
              <a:pathLst>
                <a:path w="708" h="675" extrusionOk="0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"/>
            <p:cNvSpPr/>
            <p:nvPr/>
          </p:nvSpPr>
          <p:spPr>
            <a:xfrm>
              <a:off x="3093734" y="6081283"/>
              <a:ext cx="58186" cy="44769"/>
            </a:xfrm>
            <a:custGeom>
              <a:avLst/>
              <a:gdLst/>
              <a:ahLst/>
              <a:cxnLst/>
              <a:rect l="l" t="t" r="r" b="b"/>
              <a:pathLst>
                <a:path w="876" h="674" extrusionOk="0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"/>
            <p:cNvSpPr/>
            <p:nvPr/>
          </p:nvSpPr>
          <p:spPr>
            <a:xfrm>
              <a:off x="3100443" y="5859897"/>
              <a:ext cx="154366" cy="15881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"/>
            <p:cNvSpPr/>
            <p:nvPr/>
          </p:nvSpPr>
          <p:spPr>
            <a:xfrm>
              <a:off x="3420267" y="6161787"/>
              <a:ext cx="24643" cy="149849"/>
            </a:xfrm>
            <a:custGeom>
              <a:avLst/>
              <a:gdLst/>
              <a:ahLst/>
              <a:cxnLst/>
              <a:rect l="l" t="t" r="r" b="b"/>
              <a:pathLst>
                <a:path w="371" h="2256" extrusionOk="0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"/>
            <p:cNvSpPr/>
            <p:nvPr/>
          </p:nvSpPr>
          <p:spPr>
            <a:xfrm>
              <a:off x="2138844" y="5710048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"/>
            <p:cNvSpPr/>
            <p:nvPr/>
          </p:nvSpPr>
          <p:spPr>
            <a:xfrm>
              <a:off x="2201481" y="5759201"/>
              <a:ext cx="44769" cy="60511"/>
            </a:xfrm>
            <a:custGeom>
              <a:avLst/>
              <a:gdLst/>
              <a:ahLst/>
              <a:cxnLst/>
              <a:rect l="l" t="t" r="r" b="b"/>
              <a:pathLst>
                <a:path w="674" h="911" extrusionOk="0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"/>
            <p:cNvSpPr/>
            <p:nvPr/>
          </p:nvSpPr>
          <p:spPr>
            <a:xfrm>
              <a:off x="2051631" y="6079025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"/>
            <p:cNvSpPr/>
            <p:nvPr/>
          </p:nvSpPr>
          <p:spPr>
            <a:xfrm>
              <a:off x="1928617" y="6190814"/>
              <a:ext cx="152108" cy="167850"/>
            </a:xfrm>
            <a:custGeom>
              <a:avLst/>
              <a:gdLst/>
              <a:ahLst/>
              <a:cxnLst/>
              <a:rect l="l" t="t" r="r" b="b"/>
              <a:pathLst>
                <a:path w="2290" h="2527" extrusionOk="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"/>
            <p:cNvSpPr/>
            <p:nvPr/>
          </p:nvSpPr>
          <p:spPr>
            <a:xfrm>
              <a:off x="2317720" y="5886732"/>
              <a:ext cx="31418" cy="13484"/>
            </a:xfrm>
            <a:custGeom>
              <a:avLst/>
              <a:gdLst/>
              <a:ahLst/>
              <a:cxnLst/>
              <a:rect l="l" t="t" r="r" b="b"/>
              <a:pathLst>
                <a:path w="473" h="203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"/>
            <p:cNvSpPr/>
            <p:nvPr/>
          </p:nvSpPr>
          <p:spPr>
            <a:xfrm>
              <a:off x="2250633" y="5830804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"/>
            <p:cNvSpPr/>
            <p:nvPr/>
          </p:nvSpPr>
          <p:spPr>
            <a:xfrm>
              <a:off x="2313270" y="5895632"/>
              <a:ext cx="35868" cy="42577"/>
            </a:xfrm>
            <a:custGeom>
              <a:avLst/>
              <a:gdLst/>
              <a:ahLst/>
              <a:cxnLst/>
              <a:rect l="l" t="t" r="r" b="b"/>
              <a:pathLst>
                <a:path w="540" h="641" extrusionOk="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"/>
            <p:cNvSpPr/>
            <p:nvPr/>
          </p:nvSpPr>
          <p:spPr>
            <a:xfrm>
              <a:off x="2067241" y="6333955"/>
              <a:ext cx="156624" cy="170042"/>
            </a:xfrm>
            <a:custGeom>
              <a:avLst/>
              <a:gdLst/>
              <a:ahLst/>
              <a:cxnLst/>
              <a:rect l="l" t="t" r="r" b="b"/>
              <a:pathLst>
                <a:path w="2358" h="2560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"/>
            <p:cNvSpPr/>
            <p:nvPr/>
          </p:nvSpPr>
          <p:spPr>
            <a:xfrm>
              <a:off x="3529798" y="5951560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"/>
            <p:cNvSpPr/>
            <p:nvPr/>
          </p:nvSpPr>
          <p:spPr>
            <a:xfrm>
              <a:off x="3424717" y="6125986"/>
              <a:ext cx="161075" cy="185651"/>
            </a:xfrm>
            <a:custGeom>
              <a:avLst/>
              <a:gdLst/>
              <a:ahLst/>
              <a:cxnLst/>
              <a:rect l="l" t="t" r="r" b="b"/>
              <a:pathLst>
                <a:path w="2425" h="2795" extrusionOk="0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"/>
            <p:cNvSpPr/>
            <p:nvPr/>
          </p:nvSpPr>
          <p:spPr>
            <a:xfrm>
              <a:off x="2311011" y="6199781"/>
              <a:ext cx="42577" cy="47027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"/>
            <p:cNvSpPr/>
            <p:nvPr/>
          </p:nvSpPr>
          <p:spPr>
            <a:xfrm>
              <a:off x="3227907" y="6150562"/>
              <a:ext cx="194618" cy="179009"/>
            </a:xfrm>
            <a:custGeom>
              <a:avLst/>
              <a:gdLst/>
              <a:ahLst/>
              <a:cxnLst/>
              <a:rect l="l" t="t" r="r" b="b"/>
              <a:pathLst>
                <a:path w="2930" h="2695" extrusionOk="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"/>
            <p:cNvSpPr/>
            <p:nvPr/>
          </p:nvSpPr>
          <p:spPr>
            <a:xfrm>
              <a:off x="2429575" y="6190814"/>
              <a:ext cx="798398" cy="270672"/>
            </a:xfrm>
            <a:custGeom>
              <a:avLst/>
              <a:gdLst/>
              <a:ahLst/>
              <a:cxnLst/>
              <a:rect l="l" t="t" r="r" b="b"/>
              <a:pathLst>
                <a:path w="12020" h="4075" extrusionOk="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"/>
            <p:cNvSpPr/>
            <p:nvPr/>
          </p:nvSpPr>
          <p:spPr>
            <a:xfrm>
              <a:off x="2226057" y="6302670"/>
              <a:ext cx="212486" cy="185651"/>
            </a:xfrm>
            <a:custGeom>
              <a:avLst/>
              <a:gdLst/>
              <a:ahLst/>
              <a:cxnLst/>
              <a:rect l="l" t="t" r="r" b="b"/>
              <a:pathLst>
                <a:path w="3199" h="2795" extrusionOk="0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"/>
            <p:cNvSpPr/>
            <p:nvPr/>
          </p:nvSpPr>
          <p:spPr>
            <a:xfrm>
              <a:off x="2888024" y="5736883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"/>
            <p:cNvSpPr/>
            <p:nvPr/>
          </p:nvSpPr>
          <p:spPr>
            <a:xfrm>
              <a:off x="2416158" y="5808420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"/>
            <p:cNvSpPr/>
            <p:nvPr/>
          </p:nvSpPr>
          <p:spPr>
            <a:xfrm>
              <a:off x="2621869" y="5841963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"/>
            <p:cNvSpPr/>
            <p:nvPr/>
          </p:nvSpPr>
          <p:spPr>
            <a:xfrm>
              <a:off x="2143294" y="6005230"/>
              <a:ext cx="147657" cy="152108"/>
            </a:xfrm>
            <a:custGeom>
              <a:avLst/>
              <a:gdLst/>
              <a:ahLst/>
              <a:cxnLst/>
              <a:rect l="l" t="t" r="r" b="b"/>
              <a:pathLst>
                <a:path w="2223" h="2290" extrusionOk="0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"/>
            <p:cNvSpPr/>
            <p:nvPr/>
          </p:nvSpPr>
          <p:spPr>
            <a:xfrm>
              <a:off x="2409449" y="5828546"/>
              <a:ext cx="29093" cy="132048"/>
            </a:xfrm>
            <a:custGeom>
              <a:avLst/>
              <a:gdLst/>
              <a:ahLst/>
              <a:cxnLst/>
              <a:rect l="l" t="t" r="r" b="b"/>
              <a:pathLst>
                <a:path w="438" h="1988" extrusionOk="0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"/>
            <p:cNvSpPr/>
            <p:nvPr/>
          </p:nvSpPr>
          <p:spPr>
            <a:xfrm>
              <a:off x="2791844" y="5817387"/>
              <a:ext cx="33610" cy="42577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"/>
            <p:cNvSpPr/>
            <p:nvPr/>
          </p:nvSpPr>
          <p:spPr>
            <a:xfrm>
              <a:off x="2568199" y="5786102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"/>
            <p:cNvSpPr/>
            <p:nvPr/>
          </p:nvSpPr>
          <p:spPr>
            <a:xfrm>
              <a:off x="2727015" y="5754750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"/>
            <p:cNvSpPr/>
            <p:nvPr/>
          </p:nvSpPr>
          <p:spPr>
            <a:xfrm>
              <a:off x="2472019" y="5864347"/>
              <a:ext cx="35868" cy="47027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"/>
            <p:cNvSpPr/>
            <p:nvPr/>
          </p:nvSpPr>
          <p:spPr>
            <a:xfrm>
              <a:off x="2089625" y="6172946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"/>
            <p:cNvSpPr/>
            <p:nvPr/>
          </p:nvSpPr>
          <p:spPr>
            <a:xfrm>
              <a:off x="2205931" y="6065608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"/>
            <p:cNvSpPr/>
            <p:nvPr/>
          </p:nvSpPr>
          <p:spPr>
            <a:xfrm>
              <a:off x="2357972" y="6034323"/>
              <a:ext cx="42577" cy="60444"/>
            </a:xfrm>
            <a:custGeom>
              <a:avLst/>
              <a:gdLst/>
              <a:ahLst/>
              <a:cxnLst/>
              <a:rect l="l" t="t" r="r" b="b"/>
              <a:pathLst>
                <a:path w="641" h="910" extrusionOk="0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"/>
            <p:cNvSpPr/>
            <p:nvPr/>
          </p:nvSpPr>
          <p:spPr>
            <a:xfrm>
              <a:off x="2147745" y="6226616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"/>
            <p:cNvSpPr/>
            <p:nvPr/>
          </p:nvSpPr>
          <p:spPr>
            <a:xfrm>
              <a:off x="2299852" y="5978395"/>
              <a:ext cx="154366" cy="161075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"/>
            <p:cNvSpPr/>
            <p:nvPr/>
          </p:nvSpPr>
          <p:spPr>
            <a:xfrm>
              <a:off x="2250633" y="6146112"/>
              <a:ext cx="156624" cy="152108"/>
            </a:xfrm>
            <a:custGeom>
              <a:avLst/>
              <a:gdLst/>
              <a:ahLst/>
              <a:cxnLst/>
              <a:rect l="l" t="t" r="r" b="b"/>
              <a:pathLst>
                <a:path w="2358" h="2290" extrusionOk="0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" name="Google Shape;685;p5"/>
          <p:cNvGrpSpPr/>
          <p:nvPr/>
        </p:nvGrpSpPr>
        <p:grpSpPr>
          <a:xfrm>
            <a:off x="2455168" y="6054421"/>
            <a:ext cx="1480659" cy="816359"/>
            <a:chOff x="1003176" y="4540815"/>
            <a:chExt cx="1110494" cy="612269"/>
          </a:xfrm>
        </p:grpSpPr>
        <p:sp>
          <p:nvSpPr>
            <p:cNvPr id="686" name="Google Shape;686;p5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" name="Google Shape;689;p5"/>
          <p:cNvGrpSpPr/>
          <p:nvPr/>
        </p:nvGrpSpPr>
        <p:grpSpPr>
          <a:xfrm>
            <a:off x="456375" y="5577984"/>
            <a:ext cx="492047" cy="970741"/>
            <a:chOff x="342281" y="4183488"/>
            <a:chExt cx="369035" cy="728056"/>
          </a:xfrm>
        </p:grpSpPr>
        <p:sp>
          <p:nvSpPr>
            <p:cNvPr id="690" name="Google Shape;690;p5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" name="Google Shape;693;p5"/>
          <p:cNvGrpSpPr/>
          <p:nvPr/>
        </p:nvGrpSpPr>
        <p:grpSpPr>
          <a:xfrm>
            <a:off x="67" y="1643867"/>
            <a:ext cx="606173" cy="1089319"/>
            <a:chOff x="50" y="1232900"/>
            <a:chExt cx="454630" cy="816989"/>
          </a:xfrm>
        </p:grpSpPr>
        <p:sp>
          <p:nvSpPr>
            <p:cNvPr id="694" name="Google Shape;694;p5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" name="Google Shape;697;p5"/>
          <p:cNvGrpSpPr/>
          <p:nvPr/>
        </p:nvGrpSpPr>
        <p:grpSpPr>
          <a:xfrm>
            <a:off x="67" y="4097393"/>
            <a:ext cx="973000" cy="1395695"/>
            <a:chOff x="50" y="3073044"/>
            <a:chExt cx="729750" cy="1046771"/>
          </a:xfrm>
        </p:grpSpPr>
        <p:sp>
          <p:nvSpPr>
            <p:cNvPr id="698" name="Google Shape;698;p5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" name="Google Shape;701;p5"/>
          <p:cNvGrpSpPr/>
          <p:nvPr/>
        </p:nvGrpSpPr>
        <p:grpSpPr>
          <a:xfrm>
            <a:off x="7926507" y="-9"/>
            <a:ext cx="3366141" cy="1013257"/>
            <a:chOff x="4012455" y="-7"/>
            <a:chExt cx="2524606" cy="759943"/>
          </a:xfrm>
        </p:grpSpPr>
        <p:sp>
          <p:nvSpPr>
            <p:cNvPr id="702" name="Google Shape;702;p5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10;p5"/>
          <p:cNvGrpSpPr/>
          <p:nvPr/>
        </p:nvGrpSpPr>
        <p:grpSpPr>
          <a:xfrm>
            <a:off x="11341825" y="2085455"/>
            <a:ext cx="849905" cy="1507496"/>
            <a:chOff x="6233393" y="2021291"/>
            <a:chExt cx="637429" cy="1130622"/>
          </a:xfrm>
        </p:grpSpPr>
        <p:sp>
          <p:nvSpPr>
            <p:cNvPr id="711" name="Google Shape;711;p5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5"/>
          <p:cNvGrpSpPr/>
          <p:nvPr/>
        </p:nvGrpSpPr>
        <p:grpSpPr>
          <a:xfrm>
            <a:off x="9952905" y="4824270"/>
            <a:ext cx="2238824" cy="2046509"/>
            <a:chOff x="5191704" y="3618202"/>
            <a:chExt cx="1679118" cy="1534882"/>
          </a:xfrm>
        </p:grpSpPr>
        <p:sp>
          <p:nvSpPr>
            <p:cNvPr id="720" name="Google Shape;720;p5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5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5"/>
          <p:cNvGrpSpPr/>
          <p:nvPr/>
        </p:nvGrpSpPr>
        <p:grpSpPr>
          <a:xfrm>
            <a:off x="10462960" y="4097384"/>
            <a:ext cx="798488" cy="794037"/>
            <a:chOff x="5944870" y="3341438"/>
            <a:chExt cx="598866" cy="595528"/>
          </a:xfrm>
        </p:grpSpPr>
        <p:sp>
          <p:nvSpPr>
            <p:cNvPr id="731" name="Google Shape;731;p5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3" name="Google Shape;733;p5"/>
          <p:cNvGrpSpPr/>
          <p:nvPr/>
        </p:nvGrpSpPr>
        <p:grpSpPr>
          <a:xfrm>
            <a:off x="2938929" y="140889"/>
            <a:ext cx="729203" cy="315476"/>
            <a:chOff x="2204197" y="105666"/>
            <a:chExt cx="546902" cy="236607"/>
          </a:xfrm>
        </p:grpSpPr>
        <p:sp>
          <p:nvSpPr>
            <p:cNvPr id="734" name="Google Shape;734;p5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" name="Google Shape;738;p5"/>
          <p:cNvGrpSpPr/>
          <p:nvPr/>
        </p:nvGrpSpPr>
        <p:grpSpPr>
          <a:xfrm>
            <a:off x="67" y="-9"/>
            <a:ext cx="2733196" cy="1031127"/>
            <a:chOff x="50" y="-7"/>
            <a:chExt cx="2049897" cy="773345"/>
          </a:xfrm>
        </p:grpSpPr>
        <p:sp>
          <p:nvSpPr>
            <p:cNvPr id="739" name="Google Shape;739;p5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5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5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5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5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5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5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5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5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5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5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5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5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5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5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5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5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5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5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5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5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5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5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9" name="Google Shape;869;p5"/>
          <p:cNvSpPr txBox="1">
            <a:spLocks noGrp="1"/>
          </p:cNvSpPr>
          <p:nvPr>
            <p:ph type="title"/>
          </p:nvPr>
        </p:nvSpPr>
        <p:spPr>
          <a:xfrm>
            <a:off x="1509000" y="830700"/>
            <a:ext cx="9174000" cy="77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870" name="Google Shape;870;p5"/>
          <p:cNvSpPr txBox="1">
            <a:spLocks noGrp="1"/>
          </p:cNvSpPr>
          <p:nvPr>
            <p:ph type="body" idx="1"/>
          </p:nvPr>
        </p:nvSpPr>
        <p:spPr>
          <a:xfrm>
            <a:off x="1509000" y="1750400"/>
            <a:ext cx="9174000" cy="46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✖"/>
              <a:defRPr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2438339" lvl="3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71" name="Google Shape;871;p5"/>
          <p:cNvSpPr txBox="1">
            <a:spLocks noGrp="1"/>
          </p:cNvSpPr>
          <p:nvPr>
            <p:ph type="sldNum" idx="12"/>
          </p:nvPr>
        </p:nvSpPr>
        <p:spPr>
          <a:xfrm>
            <a:off x="11665333" y="0"/>
            <a:ext cx="526400" cy="4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3" name="Google Shape;873;p6"/>
          <p:cNvGrpSpPr/>
          <p:nvPr/>
        </p:nvGrpSpPr>
        <p:grpSpPr>
          <a:xfrm>
            <a:off x="2455168" y="6054421"/>
            <a:ext cx="1480659" cy="816359"/>
            <a:chOff x="1003176" y="4540815"/>
            <a:chExt cx="1110494" cy="612269"/>
          </a:xfrm>
        </p:grpSpPr>
        <p:sp>
          <p:nvSpPr>
            <p:cNvPr id="874" name="Google Shape;874;p6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6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6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" name="Google Shape;877;p6"/>
          <p:cNvGrpSpPr/>
          <p:nvPr/>
        </p:nvGrpSpPr>
        <p:grpSpPr>
          <a:xfrm>
            <a:off x="456375" y="5577984"/>
            <a:ext cx="492047" cy="970741"/>
            <a:chOff x="342281" y="4183488"/>
            <a:chExt cx="369035" cy="728056"/>
          </a:xfrm>
        </p:grpSpPr>
        <p:sp>
          <p:nvSpPr>
            <p:cNvPr id="878" name="Google Shape;878;p6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6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6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" name="Google Shape;881;p6"/>
          <p:cNvGrpSpPr/>
          <p:nvPr/>
        </p:nvGrpSpPr>
        <p:grpSpPr>
          <a:xfrm>
            <a:off x="67" y="1643867"/>
            <a:ext cx="606173" cy="1089319"/>
            <a:chOff x="50" y="1232900"/>
            <a:chExt cx="454630" cy="816989"/>
          </a:xfrm>
        </p:grpSpPr>
        <p:sp>
          <p:nvSpPr>
            <p:cNvPr id="882" name="Google Shape;882;p6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6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6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" name="Google Shape;885;p6"/>
          <p:cNvGrpSpPr/>
          <p:nvPr/>
        </p:nvGrpSpPr>
        <p:grpSpPr>
          <a:xfrm>
            <a:off x="67" y="4097393"/>
            <a:ext cx="973000" cy="1395695"/>
            <a:chOff x="50" y="3073044"/>
            <a:chExt cx="729750" cy="1046771"/>
          </a:xfrm>
        </p:grpSpPr>
        <p:sp>
          <p:nvSpPr>
            <p:cNvPr id="886" name="Google Shape;886;p6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6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6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" name="Google Shape;889;p6"/>
          <p:cNvGrpSpPr/>
          <p:nvPr/>
        </p:nvGrpSpPr>
        <p:grpSpPr>
          <a:xfrm>
            <a:off x="7926507" y="-9"/>
            <a:ext cx="3366141" cy="1013257"/>
            <a:chOff x="4012455" y="-7"/>
            <a:chExt cx="2524606" cy="759943"/>
          </a:xfrm>
        </p:grpSpPr>
        <p:sp>
          <p:nvSpPr>
            <p:cNvPr id="890" name="Google Shape;890;p6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6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6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6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6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6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6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6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" name="Google Shape;898;p6"/>
          <p:cNvGrpSpPr/>
          <p:nvPr/>
        </p:nvGrpSpPr>
        <p:grpSpPr>
          <a:xfrm>
            <a:off x="11341825" y="2085455"/>
            <a:ext cx="849905" cy="1507496"/>
            <a:chOff x="6233393" y="2021291"/>
            <a:chExt cx="637429" cy="1130622"/>
          </a:xfrm>
        </p:grpSpPr>
        <p:sp>
          <p:nvSpPr>
            <p:cNvPr id="899" name="Google Shape;899;p6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6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6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6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6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6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6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6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6"/>
          <p:cNvGrpSpPr/>
          <p:nvPr/>
        </p:nvGrpSpPr>
        <p:grpSpPr>
          <a:xfrm>
            <a:off x="9952905" y="4824270"/>
            <a:ext cx="2238824" cy="2046509"/>
            <a:chOff x="5191704" y="3618202"/>
            <a:chExt cx="1679118" cy="1534882"/>
          </a:xfrm>
        </p:grpSpPr>
        <p:sp>
          <p:nvSpPr>
            <p:cNvPr id="908" name="Google Shape;908;p6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6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6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6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6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6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6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6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6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6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8" name="Google Shape;918;p6"/>
          <p:cNvGrpSpPr/>
          <p:nvPr/>
        </p:nvGrpSpPr>
        <p:grpSpPr>
          <a:xfrm>
            <a:off x="10462960" y="4097384"/>
            <a:ext cx="798488" cy="794037"/>
            <a:chOff x="5944870" y="3341438"/>
            <a:chExt cx="598866" cy="595528"/>
          </a:xfrm>
        </p:grpSpPr>
        <p:sp>
          <p:nvSpPr>
            <p:cNvPr id="919" name="Google Shape;919;p6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6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" name="Google Shape;921;p6"/>
          <p:cNvGrpSpPr/>
          <p:nvPr/>
        </p:nvGrpSpPr>
        <p:grpSpPr>
          <a:xfrm>
            <a:off x="2938929" y="140889"/>
            <a:ext cx="729203" cy="315476"/>
            <a:chOff x="2204197" y="105666"/>
            <a:chExt cx="546902" cy="236607"/>
          </a:xfrm>
        </p:grpSpPr>
        <p:sp>
          <p:nvSpPr>
            <p:cNvPr id="922" name="Google Shape;922;p6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6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6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6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6"/>
          <p:cNvGrpSpPr/>
          <p:nvPr/>
        </p:nvGrpSpPr>
        <p:grpSpPr>
          <a:xfrm>
            <a:off x="67" y="-9"/>
            <a:ext cx="2733196" cy="1031127"/>
            <a:chOff x="50" y="-7"/>
            <a:chExt cx="2049897" cy="773345"/>
          </a:xfrm>
        </p:grpSpPr>
        <p:sp>
          <p:nvSpPr>
            <p:cNvPr id="927" name="Google Shape;927;p6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6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6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6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6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6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6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6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6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6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6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6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6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6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6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6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6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6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6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6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6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6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6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6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6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6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6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6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6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6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6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6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6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6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6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6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6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6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6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6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6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6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6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6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6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6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6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6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6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6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6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6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6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6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6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6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6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6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6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6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6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6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6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6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6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6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6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6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6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6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6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6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6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6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6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6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6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6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6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6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6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6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6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6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6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6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6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6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6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6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6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6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6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6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6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6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6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6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6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6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6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6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6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6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6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6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7" name="Google Shape;1057;p6"/>
          <p:cNvSpPr txBox="1">
            <a:spLocks noGrp="1"/>
          </p:cNvSpPr>
          <p:nvPr>
            <p:ph type="title"/>
          </p:nvPr>
        </p:nvSpPr>
        <p:spPr>
          <a:xfrm>
            <a:off x="1509000" y="830700"/>
            <a:ext cx="9174000" cy="77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058" name="Google Shape;1058;p6"/>
          <p:cNvSpPr txBox="1">
            <a:spLocks noGrp="1"/>
          </p:cNvSpPr>
          <p:nvPr>
            <p:ph type="body" idx="1"/>
          </p:nvPr>
        </p:nvSpPr>
        <p:spPr>
          <a:xfrm>
            <a:off x="1508967" y="1773151"/>
            <a:ext cx="4452800" cy="46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✖"/>
              <a:defRPr sz="2700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700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700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700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700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700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700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700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700"/>
            </a:lvl9pPr>
          </a:lstStyle>
          <a:p>
            <a:endParaRPr/>
          </a:p>
        </p:txBody>
      </p:sp>
      <p:sp>
        <p:nvSpPr>
          <p:cNvPr id="1059" name="Google Shape;1059;p6"/>
          <p:cNvSpPr txBox="1">
            <a:spLocks noGrp="1"/>
          </p:cNvSpPr>
          <p:nvPr>
            <p:ph type="body" idx="2"/>
          </p:nvPr>
        </p:nvSpPr>
        <p:spPr>
          <a:xfrm>
            <a:off x="6230071" y="1773151"/>
            <a:ext cx="4452800" cy="46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✖"/>
              <a:defRPr sz="2700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700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700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700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700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700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700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700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700"/>
            </a:lvl9pPr>
          </a:lstStyle>
          <a:p>
            <a:endParaRPr/>
          </a:p>
        </p:txBody>
      </p:sp>
      <p:sp>
        <p:nvSpPr>
          <p:cNvPr id="1060" name="Google Shape;1060;p6"/>
          <p:cNvSpPr txBox="1">
            <a:spLocks noGrp="1"/>
          </p:cNvSpPr>
          <p:nvPr>
            <p:ph type="sldNum" idx="12"/>
          </p:nvPr>
        </p:nvSpPr>
        <p:spPr>
          <a:xfrm>
            <a:off x="11665333" y="0"/>
            <a:ext cx="526400" cy="4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2" name="Google Shape;1062;p7"/>
          <p:cNvGrpSpPr/>
          <p:nvPr/>
        </p:nvGrpSpPr>
        <p:grpSpPr>
          <a:xfrm>
            <a:off x="2455168" y="6054421"/>
            <a:ext cx="1480659" cy="816359"/>
            <a:chOff x="1003176" y="4540815"/>
            <a:chExt cx="1110494" cy="612269"/>
          </a:xfrm>
        </p:grpSpPr>
        <p:sp>
          <p:nvSpPr>
            <p:cNvPr id="1063" name="Google Shape;1063;p7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7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7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6" name="Google Shape;1066;p7"/>
          <p:cNvGrpSpPr/>
          <p:nvPr/>
        </p:nvGrpSpPr>
        <p:grpSpPr>
          <a:xfrm>
            <a:off x="456375" y="5577984"/>
            <a:ext cx="492047" cy="970741"/>
            <a:chOff x="342281" y="4183488"/>
            <a:chExt cx="369035" cy="728056"/>
          </a:xfrm>
        </p:grpSpPr>
        <p:sp>
          <p:nvSpPr>
            <p:cNvPr id="1067" name="Google Shape;1067;p7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7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7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0" name="Google Shape;1070;p7"/>
          <p:cNvGrpSpPr/>
          <p:nvPr/>
        </p:nvGrpSpPr>
        <p:grpSpPr>
          <a:xfrm>
            <a:off x="67" y="1643867"/>
            <a:ext cx="606173" cy="1089319"/>
            <a:chOff x="50" y="1232900"/>
            <a:chExt cx="454630" cy="816989"/>
          </a:xfrm>
        </p:grpSpPr>
        <p:sp>
          <p:nvSpPr>
            <p:cNvPr id="1071" name="Google Shape;1071;p7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7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7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4" name="Google Shape;1074;p7"/>
          <p:cNvGrpSpPr/>
          <p:nvPr/>
        </p:nvGrpSpPr>
        <p:grpSpPr>
          <a:xfrm>
            <a:off x="67" y="4097393"/>
            <a:ext cx="973000" cy="1395695"/>
            <a:chOff x="50" y="3073044"/>
            <a:chExt cx="729750" cy="1046771"/>
          </a:xfrm>
        </p:grpSpPr>
        <p:sp>
          <p:nvSpPr>
            <p:cNvPr id="1075" name="Google Shape;1075;p7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7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7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8" name="Google Shape;1078;p7"/>
          <p:cNvGrpSpPr/>
          <p:nvPr/>
        </p:nvGrpSpPr>
        <p:grpSpPr>
          <a:xfrm>
            <a:off x="7926507" y="-9"/>
            <a:ext cx="3366141" cy="1013257"/>
            <a:chOff x="4012455" y="-7"/>
            <a:chExt cx="2524606" cy="759943"/>
          </a:xfrm>
        </p:grpSpPr>
        <p:sp>
          <p:nvSpPr>
            <p:cNvPr id="1079" name="Google Shape;1079;p7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7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7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7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7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7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7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7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7" name="Google Shape;1087;p7"/>
          <p:cNvGrpSpPr/>
          <p:nvPr/>
        </p:nvGrpSpPr>
        <p:grpSpPr>
          <a:xfrm>
            <a:off x="11341825" y="2085455"/>
            <a:ext cx="849905" cy="1507496"/>
            <a:chOff x="6233393" y="2021291"/>
            <a:chExt cx="637429" cy="1130622"/>
          </a:xfrm>
        </p:grpSpPr>
        <p:sp>
          <p:nvSpPr>
            <p:cNvPr id="1088" name="Google Shape;1088;p7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7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7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7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7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7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7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7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7"/>
          <p:cNvGrpSpPr/>
          <p:nvPr/>
        </p:nvGrpSpPr>
        <p:grpSpPr>
          <a:xfrm>
            <a:off x="9952905" y="4824270"/>
            <a:ext cx="2238824" cy="2046509"/>
            <a:chOff x="5191704" y="3618202"/>
            <a:chExt cx="1679118" cy="1534882"/>
          </a:xfrm>
        </p:grpSpPr>
        <p:sp>
          <p:nvSpPr>
            <p:cNvPr id="1097" name="Google Shape;1097;p7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7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7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7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7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7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7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7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7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7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7" name="Google Shape;1107;p7"/>
          <p:cNvGrpSpPr/>
          <p:nvPr/>
        </p:nvGrpSpPr>
        <p:grpSpPr>
          <a:xfrm>
            <a:off x="10462960" y="4097384"/>
            <a:ext cx="798488" cy="794037"/>
            <a:chOff x="5944870" y="3341438"/>
            <a:chExt cx="598866" cy="595528"/>
          </a:xfrm>
        </p:grpSpPr>
        <p:sp>
          <p:nvSpPr>
            <p:cNvPr id="1108" name="Google Shape;1108;p7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7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0" name="Google Shape;1110;p7"/>
          <p:cNvGrpSpPr/>
          <p:nvPr/>
        </p:nvGrpSpPr>
        <p:grpSpPr>
          <a:xfrm>
            <a:off x="2938929" y="140889"/>
            <a:ext cx="729203" cy="315476"/>
            <a:chOff x="2204197" y="105666"/>
            <a:chExt cx="546902" cy="236607"/>
          </a:xfrm>
        </p:grpSpPr>
        <p:sp>
          <p:nvSpPr>
            <p:cNvPr id="1111" name="Google Shape;1111;p7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7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7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7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7"/>
          <p:cNvGrpSpPr/>
          <p:nvPr/>
        </p:nvGrpSpPr>
        <p:grpSpPr>
          <a:xfrm>
            <a:off x="67" y="-9"/>
            <a:ext cx="2733196" cy="1031127"/>
            <a:chOff x="50" y="-7"/>
            <a:chExt cx="2049897" cy="773345"/>
          </a:xfrm>
        </p:grpSpPr>
        <p:sp>
          <p:nvSpPr>
            <p:cNvPr id="1116" name="Google Shape;1116;p7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7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7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7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7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7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7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7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7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7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7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7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7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7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7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7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7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7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7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7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7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7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7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7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7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7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7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7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7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7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7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7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7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7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7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7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7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7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7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7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7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7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7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7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7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7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7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7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7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7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7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7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7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7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7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7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7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7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7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7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7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7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7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7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7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7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7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7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7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7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7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7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7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7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7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7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7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7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7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7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7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7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7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7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7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7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7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7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7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7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7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7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7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7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7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7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7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7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7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7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7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7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7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7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7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7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7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7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7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7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7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7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7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7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7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7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7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7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7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7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7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7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7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7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7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7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7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7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7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7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6" name="Google Shape;1246;p7"/>
          <p:cNvSpPr txBox="1">
            <a:spLocks noGrp="1"/>
          </p:cNvSpPr>
          <p:nvPr>
            <p:ph type="title"/>
          </p:nvPr>
        </p:nvSpPr>
        <p:spPr>
          <a:xfrm>
            <a:off x="1509000" y="830700"/>
            <a:ext cx="9174000" cy="77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247" name="Google Shape;1247;p7"/>
          <p:cNvSpPr txBox="1">
            <a:spLocks noGrp="1"/>
          </p:cNvSpPr>
          <p:nvPr>
            <p:ph type="body" idx="1"/>
          </p:nvPr>
        </p:nvSpPr>
        <p:spPr>
          <a:xfrm>
            <a:off x="1303067" y="1705425"/>
            <a:ext cx="3062000" cy="47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✖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1248" name="Google Shape;1248;p7"/>
          <p:cNvSpPr txBox="1">
            <a:spLocks noGrp="1"/>
          </p:cNvSpPr>
          <p:nvPr>
            <p:ph type="body" idx="2"/>
          </p:nvPr>
        </p:nvSpPr>
        <p:spPr>
          <a:xfrm>
            <a:off x="4522137" y="1705425"/>
            <a:ext cx="3062000" cy="47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✖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1249" name="Google Shape;1249;p7"/>
          <p:cNvSpPr txBox="1">
            <a:spLocks noGrp="1"/>
          </p:cNvSpPr>
          <p:nvPr>
            <p:ph type="body" idx="3"/>
          </p:nvPr>
        </p:nvSpPr>
        <p:spPr>
          <a:xfrm>
            <a:off x="7741207" y="1705425"/>
            <a:ext cx="3062000" cy="47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✖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1250" name="Google Shape;1250;p7"/>
          <p:cNvSpPr txBox="1">
            <a:spLocks noGrp="1"/>
          </p:cNvSpPr>
          <p:nvPr>
            <p:ph type="sldNum" idx="12"/>
          </p:nvPr>
        </p:nvSpPr>
        <p:spPr>
          <a:xfrm>
            <a:off x="11665333" y="0"/>
            <a:ext cx="526400" cy="4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2" name="Google Shape;1252;p8"/>
          <p:cNvGrpSpPr/>
          <p:nvPr/>
        </p:nvGrpSpPr>
        <p:grpSpPr>
          <a:xfrm>
            <a:off x="2455168" y="6054421"/>
            <a:ext cx="1480659" cy="816359"/>
            <a:chOff x="1003176" y="4540815"/>
            <a:chExt cx="1110494" cy="612269"/>
          </a:xfrm>
        </p:grpSpPr>
        <p:sp>
          <p:nvSpPr>
            <p:cNvPr id="1253" name="Google Shape;1253;p8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8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8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6" name="Google Shape;1256;p8"/>
          <p:cNvGrpSpPr/>
          <p:nvPr/>
        </p:nvGrpSpPr>
        <p:grpSpPr>
          <a:xfrm>
            <a:off x="456375" y="5577984"/>
            <a:ext cx="492047" cy="970741"/>
            <a:chOff x="342281" y="4183488"/>
            <a:chExt cx="369035" cy="728056"/>
          </a:xfrm>
        </p:grpSpPr>
        <p:sp>
          <p:nvSpPr>
            <p:cNvPr id="1257" name="Google Shape;1257;p8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8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8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0" name="Google Shape;1260;p8"/>
          <p:cNvGrpSpPr/>
          <p:nvPr/>
        </p:nvGrpSpPr>
        <p:grpSpPr>
          <a:xfrm>
            <a:off x="67" y="1643867"/>
            <a:ext cx="606173" cy="1089319"/>
            <a:chOff x="50" y="1232900"/>
            <a:chExt cx="454630" cy="816989"/>
          </a:xfrm>
        </p:grpSpPr>
        <p:sp>
          <p:nvSpPr>
            <p:cNvPr id="1261" name="Google Shape;1261;p8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8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8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4" name="Google Shape;1264;p8"/>
          <p:cNvGrpSpPr/>
          <p:nvPr/>
        </p:nvGrpSpPr>
        <p:grpSpPr>
          <a:xfrm>
            <a:off x="67" y="4097393"/>
            <a:ext cx="973000" cy="1395695"/>
            <a:chOff x="50" y="3073044"/>
            <a:chExt cx="729750" cy="1046771"/>
          </a:xfrm>
        </p:grpSpPr>
        <p:sp>
          <p:nvSpPr>
            <p:cNvPr id="1265" name="Google Shape;1265;p8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8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8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" name="Google Shape;1268;p8"/>
          <p:cNvGrpSpPr/>
          <p:nvPr/>
        </p:nvGrpSpPr>
        <p:grpSpPr>
          <a:xfrm>
            <a:off x="7926507" y="-9"/>
            <a:ext cx="3366141" cy="1013257"/>
            <a:chOff x="4012455" y="-7"/>
            <a:chExt cx="2524606" cy="759943"/>
          </a:xfrm>
        </p:grpSpPr>
        <p:sp>
          <p:nvSpPr>
            <p:cNvPr id="1269" name="Google Shape;1269;p8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8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8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8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8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8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8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8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7" name="Google Shape;1277;p8"/>
          <p:cNvGrpSpPr/>
          <p:nvPr/>
        </p:nvGrpSpPr>
        <p:grpSpPr>
          <a:xfrm>
            <a:off x="11341825" y="2085455"/>
            <a:ext cx="849905" cy="1507496"/>
            <a:chOff x="6233393" y="2021291"/>
            <a:chExt cx="637429" cy="1130622"/>
          </a:xfrm>
        </p:grpSpPr>
        <p:sp>
          <p:nvSpPr>
            <p:cNvPr id="1278" name="Google Shape;1278;p8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8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8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8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8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8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8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8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6" name="Google Shape;1286;p8"/>
          <p:cNvGrpSpPr/>
          <p:nvPr/>
        </p:nvGrpSpPr>
        <p:grpSpPr>
          <a:xfrm>
            <a:off x="9952905" y="4824270"/>
            <a:ext cx="2238824" cy="2046509"/>
            <a:chOff x="5191704" y="3618202"/>
            <a:chExt cx="1679118" cy="1534882"/>
          </a:xfrm>
        </p:grpSpPr>
        <p:sp>
          <p:nvSpPr>
            <p:cNvPr id="1287" name="Google Shape;1287;p8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8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8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8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8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8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8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8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8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8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7" name="Google Shape;1297;p8"/>
          <p:cNvGrpSpPr/>
          <p:nvPr/>
        </p:nvGrpSpPr>
        <p:grpSpPr>
          <a:xfrm>
            <a:off x="10462960" y="4097384"/>
            <a:ext cx="798488" cy="794037"/>
            <a:chOff x="5944870" y="3341438"/>
            <a:chExt cx="598866" cy="595528"/>
          </a:xfrm>
        </p:grpSpPr>
        <p:sp>
          <p:nvSpPr>
            <p:cNvPr id="1298" name="Google Shape;1298;p8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8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8"/>
          <p:cNvGrpSpPr/>
          <p:nvPr/>
        </p:nvGrpSpPr>
        <p:grpSpPr>
          <a:xfrm>
            <a:off x="2938929" y="140889"/>
            <a:ext cx="729203" cy="315476"/>
            <a:chOff x="2204197" y="105666"/>
            <a:chExt cx="546902" cy="236607"/>
          </a:xfrm>
        </p:grpSpPr>
        <p:sp>
          <p:nvSpPr>
            <p:cNvPr id="1301" name="Google Shape;1301;p8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8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8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8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8"/>
          <p:cNvGrpSpPr/>
          <p:nvPr/>
        </p:nvGrpSpPr>
        <p:grpSpPr>
          <a:xfrm>
            <a:off x="67" y="-9"/>
            <a:ext cx="2733196" cy="1031127"/>
            <a:chOff x="50" y="-7"/>
            <a:chExt cx="2049897" cy="773345"/>
          </a:xfrm>
        </p:grpSpPr>
        <p:sp>
          <p:nvSpPr>
            <p:cNvPr id="1306" name="Google Shape;1306;p8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8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8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8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8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8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8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8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8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8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8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8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8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8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8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8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8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8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8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8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8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8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8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8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8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8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8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8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8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8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8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8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8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8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8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8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8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8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8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8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8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8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8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8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8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8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8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8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8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8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8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8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8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8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8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8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8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8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8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8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8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8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8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8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8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8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8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8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8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8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8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8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8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8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8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8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8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8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8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8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8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8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8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8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8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8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8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8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8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8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8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8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8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8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8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8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8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8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8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8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8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8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8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8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8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8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8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8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8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8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8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8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8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8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8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8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8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8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8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8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8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8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8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8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8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8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8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8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8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8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6" name="Google Shape;1436;p8"/>
          <p:cNvSpPr txBox="1">
            <a:spLocks noGrp="1"/>
          </p:cNvSpPr>
          <p:nvPr>
            <p:ph type="title"/>
          </p:nvPr>
        </p:nvSpPr>
        <p:spPr>
          <a:xfrm>
            <a:off x="1509000" y="830700"/>
            <a:ext cx="9174000" cy="77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437" name="Google Shape;1437;p8"/>
          <p:cNvSpPr txBox="1">
            <a:spLocks noGrp="1"/>
          </p:cNvSpPr>
          <p:nvPr>
            <p:ph type="sldNum" idx="12"/>
          </p:nvPr>
        </p:nvSpPr>
        <p:spPr>
          <a:xfrm>
            <a:off x="11665333" y="0"/>
            <a:ext cx="526400" cy="4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9" name="Google Shape;1439;p9"/>
          <p:cNvGrpSpPr/>
          <p:nvPr/>
        </p:nvGrpSpPr>
        <p:grpSpPr>
          <a:xfrm>
            <a:off x="4" y="1817138"/>
            <a:ext cx="1107989" cy="2463916"/>
            <a:chOff x="3" y="1439053"/>
            <a:chExt cx="830992" cy="1847937"/>
          </a:xfrm>
        </p:grpSpPr>
        <p:sp>
          <p:nvSpPr>
            <p:cNvPr id="1440" name="Google Shape;1440;p9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9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9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3" name="Google Shape;1443;p9"/>
          <p:cNvSpPr/>
          <p:nvPr/>
        </p:nvSpPr>
        <p:spPr>
          <a:xfrm>
            <a:off x="10093666" y="250119"/>
            <a:ext cx="1107989" cy="1130348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56033" tIns="156033" rIns="156033" bIns="1560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4" name="Google Shape;1444;p9"/>
          <p:cNvGrpSpPr/>
          <p:nvPr/>
        </p:nvGrpSpPr>
        <p:grpSpPr>
          <a:xfrm>
            <a:off x="1853917" y="-8"/>
            <a:ext cx="2137756" cy="540592"/>
            <a:chOff x="448987" y="-6"/>
            <a:chExt cx="1603317" cy="405444"/>
          </a:xfrm>
        </p:grpSpPr>
        <p:sp>
          <p:nvSpPr>
            <p:cNvPr id="1445" name="Google Shape;1445;p9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9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9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9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9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9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9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9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9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4" name="Google Shape;1454;p9"/>
          <p:cNvGrpSpPr/>
          <p:nvPr/>
        </p:nvGrpSpPr>
        <p:grpSpPr>
          <a:xfrm>
            <a:off x="10581109" y="2232687"/>
            <a:ext cx="1610632" cy="1927835"/>
            <a:chOff x="5654182" y="1903115"/>
            <a:chExt cx="1207974" cy="1445876"/>
          </a:xfrm>
        </p:grpSpPr>
        <p:sp>
          <p:nvSpPr>
            <p:cNvPr id="1455" name="Google Shape;1455;p9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9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9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9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9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9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9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9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9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9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9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9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9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9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9" name="Google Shape;1469;p9"/>
          <p:cNvGrpSpPr/>
          <p:nvPr/>
        </p:nvGrpSpPr>
        <p:grpSpPr>
          <a:xfrm>
            <a:off x="10808943" y="4677433"/>
            <a:ext cx="1382797" cy="1968041"/>
            <a:chOff x="5825057" y="3508074"/>
            <a:chExt cx="1037098" cy="1476031"/>
          </a:xfrm>
        </p:grpSpPr>
        <p:sp>
          <p:nvSpPr>
            <p:cNvPr id="1470" name="Google Shape;1470;p9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9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9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3" name="Google Shape;1473;p9"/>
          <p:cNvGrpSpPr/>
          <p:nvPr/>
        </p:nvGrpSpPr>
        <p:grpSpPr>
          <a:xfrm>
            <a:off x="4617217" y="6299145"/>
            <a:ext cx="2957536" cy="563017"/>
            <a:chOff x="2330363" y="4724358"/>
            <a:chExt cx="2218152" cy="422263"/>
          </a:xfrm>
        </p:grpSpPr>
        <p:sp>
          <p:nvSpPr>
            <p:cNvPr id="1474" name="Google Shape;1474;p9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9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9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9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9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9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9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9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9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9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9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9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9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9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9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9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9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9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9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9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9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9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9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9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9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9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9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9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9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9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9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9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9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9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9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9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9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9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9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9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9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9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9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9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9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9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9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9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9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9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9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9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9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9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9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9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9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9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9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3" name="Google Shape;1533;p9"/>
          <p:cNvGrpSpPr/>
          <p:nvPr/>
        </p:nvGrpSpPr>
        <p:grpSpPr>
          <a:xfrm>
            <a:off x="892131" y="4842769"/>
            <a:ext cx="489240" cy="2019393"/>
            <a:chOff x="135698" y="3632076"/>
            <a:chExt cx="366930" cy="1514545"/>
          </a:xfrm>
        </p:grpSpPr>
        <p:sp>
          <p:nvSpPr>
            <p:cNvPr id="1534" name="Google Shape;1534;p9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9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9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9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9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9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9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9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9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9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9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9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9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9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9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9" name="Google Shape;1549;p9"/>
          <p:cNvSpPr txBox="1">
            <a:spLocks noGrp="1"/>
          </p:cNvSpPr>
          <p:nvPr>
            <p:ph type="body" idx="1"/>
          </p:nvPr>
        </p:nvSpPr>
        <p:spPr>
          <a:xfrm>
            <a:off x="609600" y="5447700"/>
            <a:ext cx="10972800" cy="5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ctr">
              <a:spcBef>
                <a:spcPts val="480"/>
              </a:spcBef>
              <a:spcAft>
                <a:spcPts val="0"/>
              </a:spcAft>
              <a:buSzPts val="2400"/>
              <a:buFont typeface="Amatic SC"/>
              <a:buNone/>
              <a:defRPr sz="3200" b="1"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1550" name="Google Shape;1550;p9"/>
          <p:cNvSpPr txBox="1">
            <a:spLocks noGrp="1"/>
          </p:cNvSpPr>
          <p:nvPr>
            <p:ph type="sldNum" idx="12"/>
          </p:nvPr>
        </p:nvSpPr>
        <p:spPr>
          <a:xfrm>
            <a:off x="11665333" y="0"/>
            <a:ext cx="526400" cy="4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10"/>
          <p:cNvSpPr txBox="1">
            <a:spLocks noGrp="1"/>
          </p:cNvSpPr>
          <p:nvPr>
            <p:ph type="sldNum" idx="12"/>
          </p:nvPr>
        </p:nvSpPr>
        <p:spPr>
          <a:xfrm>
            <a:off x="11665333" y="0"/>
            <a:ext cx="526400" cy="4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grpSp>
        <p:nvGrpSpPr>
          <p:cNvPr id="1553" name="Google Shape;1553;p10"/>
          <p:cNvGrpSpPr/>
          <p:nvPr/>
        </p:nvGrpSpPr>
        <p:grpSpPr>
          <a:xfrm>
            <a:off x="4" y="1817138"/>
            <a:ext cx="1107989" cy="2463916"/>
            <a:chOff x="3" y="1439053"/>
            <a:chExt cx="830992" cy="1847937"/>
          </a:xfrm>
        </p:grpSpPr>
        <p:sp>
          <p:nvSpPr>
            <p:cNvPr id="1554" name="Google Shape;1554;p10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0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0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7" name="Google Shape;1557;p10"/>
          <p:cNvSpPr/>
          <p:nvPr/>
        </p:nvSpPr>
        <p:spPr>
          <a:xfrm>
            <a:off x="10093666" y="250119"/>
            <a:ext cx="1107989" cy="1130348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56033" tIns="156033" rIns="156033" bIns="1560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8" name="Google Shape;1558;p10"/>
          <p:cNvGrpSpPr/>
          <p:nvPr/>
        </p:nvGrpSpPr>
        <p:grpSpPr>
          <a:xfrm>
            <a:off x="1853917" y="-8"/>
            <a:ext cx="2137756" cy="540592"/>
            <a:chOff x="448987" y="-6"/>
            <a:chExt cx="1603317" cy="405444"/>
          </a:xfrm>
        </p:grpSpPr>
        <p:sp>
          <p:nvSpPr>
            <p:cNvPr id="1559" name="Google Shape;1559;p10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0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0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0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0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0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0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0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0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8" name="Google Shape;1568;p10"/>
          <p:cNvGrpSpPr/>
          <p:nvPr/>
        </p:nvGrpSpPr>
        <p:grpSpPr>
          <a:xfrm>
            <a:off x="10581109" y="2232687"/>
            <a:ext cx="1610632" cy="1927835"/>
            <a:chOff x="5654182" y="1903115"/>
            <a:chExt cx="1207974" cy="1445876"/>
          </a:xfrm>
        </p:grpSpPr>
        <p:sp>
          <p:nvSpPr>
            <p:cNvPr id="1569" name="Google Shape;1569;p10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0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0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0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0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0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0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0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0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0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0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0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0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0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3" name="Google Shape;1583;p10"/>
          <p:cNvGrpSpPr/>
          <p:nvPr/>
        </p:nvGrpSpPr>
        <p:grpSpPr>
          <a:xfrm>
            <a:off x="10808943" y="4677433"/>
            <a:ext cx="1382797" cy="1968041"/>
            <a:chOff x="5825057" y="3508074"/>
            <a:chExt cx="1037098" cy="1476031"/>
          </a:xfrm>
        </p:grpSpPr>
        <p:sp>
          <p:nvSpPr>
            <p:cNvPr id="1584" name="Google Shape;1584;p10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0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0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7" name="Google Shape;1587;p10"/>
          <p:cNvGrpSpPr/>
          <p:nvPr/>
        </p:nvGrpSpPr>
        <p:grpSpPr>
          <a:xfrm>
            <a:off x="4617217" y="6299145"/>
            <a:ext cx="2957536" cy="563017"/>
            <a:chOff x="2330363" y="4724358"/>
            <a:chExt cx="2218152" cy="422263"/>
          </a:xfrm>
        </p:grpSpPr>
        <p:sp>
          <p:nvSpPr>
            <p:cNvPr id="1588" name="Google Shape;1588;p10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0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0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0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0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0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0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0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0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0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0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0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0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0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0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0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0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0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0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0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0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0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0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0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0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0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0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0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0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0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0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0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0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0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0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0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0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0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0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0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0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0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0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0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0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0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0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0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0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0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0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0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0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0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0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0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0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0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0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10"/>
          <p:cNvGrpSpPr/>
          <p:nvPr/>
        </p:nvGrpSpPr>
        <p:grpSpPr>
          <a:xfrm>
            <a:off x="892131" y="4842769"/>
            <a:ext cx="489240" cy="2019393"/>
            <a:chOff x="135698" y="3632076"/>
            <a:chExt cx="366930" cy="1514545"/>
          </a:xfrm>
        </p:grpSpPr>
        <p:sp>
          <p:nvSpPr>
            <p:cNvPr id="1648" name="Google Shape;1648;p10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0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0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0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0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0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0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0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0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0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0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0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0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0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0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chemeClr val="accent5"/>
        </a:solidFill>
        <a:effectLst/>
      </p:bgPr>
    </p:bg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4" name="Google Shape;1664;p11"/>
          <p:cNvGrpSpPr/>
          <p:nvPr/>
        </p:nvGrpSpPr>
        <p:grpSpPr>
          <a:xfrm>
            <a:off x="4" y="1817138"/>
            <a:ext cx="1107989" cy="2463916"/>
            <a:chOff x="3" y="1439053"/>
            <a:chExt cx="830992" cy="1847937"/>
          </a:xfrm>
        </p:grpSpPr>
        <p:sp>
          <p:nvSpPr>
            <p:cNvPr id="1665" name="Google Shape;1665;p11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1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1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8" name="Google Shape;1668;p11"/>
          <p:cNvSpPr/>
          <p:nvPr/>
        </p:nvSpPr>
        <p:spPr>
          <a:xfrm>
            <a:off x="10093666" y="250119"/>
            <a:ext cx="1107989" cy="1130348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56033" tIns="156033" rIns="156033" bIns="1560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9" name="Google Shape;1669;p11"/>
          <p:cNvGrpSpPr/>
          <p:nvPr/>
        </p:nvGrpSpPr>
        <p:grpSpPr>
          <a:xfrm>
            <a:off x="1853917" y="-8"/>
            <a:ext cx="2137756" cy="540592"/>
            <a:chOff x="448987" y="-6"/>
            <a:chExt cx="1603317" cy="405444"/>
          </a:xfrm>
        </p:grpSpPr>
        <p:sp>
          <p:nvSpPr>
            <p:cNvPr id="1670" name="Google Shape;1670;p11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1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1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1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1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1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1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1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1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9" name="Google Shape;1679;p11"/>
          <p:cNvGrpSpPr/>
          <p:nvPr/>
        </p:nvGrpSpPr>
        <p:grpSpPr>
          <a:xfrm>
            <a:off x="10581109" y="2232687"/>
            <a:ext cx="1610632" cy="1927835"/>
            <a:chOff x="5654182" y="1903115"/>
            <a:chExt cx="1207974" cy="1445876"/>
          </a:xfrm>
        </p:grpSpPr>
        <p:sp>
          <p:nvSpPr>
            <p:cNvPr id="1680" name="Google Shape;1680;p11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1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1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1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1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1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1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11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11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1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1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1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11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1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4" name="Google Shape;1694;p11"/>
          <p:cNvGrpSpPr/>
          <p:nvPr/>
        </p:nvGrpSpPr>
        <p:grpSpPr>
          <a:xfrm>
            <a:off x="10808943" y="4677433"/>
            <a:ext cx="1382797" cy="1968041"/>
            <a:chOff x="5825057" y="3508074"/>
            <a:chExt cx="1037098" cy="1476031"/>
          </a:xfrm>
        </p:grpSpPr>
        <p:sp>
          <p:nvSpPr>
            <p:cNvPr id="1695" name="Google Shape;1695;p11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1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1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8" name="Google Shape;1698;p11"/>
          <p:cNvGrpSpPr/>
          <p:nvPr/>
        </p:nvGrpSpPr>
        <p:grpSpPr>
          <a:xfrm>
            <a:off x="4617217" y="6299145"/>
            <a:ext cx="2957536" cy="563017"/>
            <a:chOff x="2330363" y="4724358"/>
            <a:chExt cx="2218152" cy="422263"/>
          </a:xfrm>
        </p:grpSpPr>
        <p:sp>
          <p:nvSpPr>
            <p:cNvPr id="1699" name="Google Shape;1699;p11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11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1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1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11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11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11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11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11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11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11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1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11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11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1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1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1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11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11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11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11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11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1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1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11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11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1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11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11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11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11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11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11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11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11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11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11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11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11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11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11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11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11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11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11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11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11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11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11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1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1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11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11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11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11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11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11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11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11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8" name="Google Shape;1758;p11"/>
          <p:cNvGrpSpPr/>
          <p:nvPr/>
        </p:nvGrpSpPr>
        <p:grpSpPr>
          <a:xfrm>
            <a:off x="892131" y="4842769"/>
            <a:ext cx="489240" cy="2019393"/>
            <a:chOff x="135698" y="3632076"/>
            <a:chExt cx="366930" cy="1514545"/>
          </a:xfrm>
        </p:grpSpPr>
        <p:sp>
          <p:nvSpPr>
            <p:cNvPr id="1759" name="Google Shape;1759;p11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11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11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11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11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11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11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11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11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11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11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11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11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1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11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4" name="Google Shape;1774;p11"/>
          <p:cNvSpPr txBox="1">
            <a:spLocks noGrp="1"/>
          </p:cNvSpPr>
          <p:nvPr>
            <p:ph type="sldNum" idx="12"/>
          </p:nvPr>
        </p:nvSpPr>
        <p:spPr>
          <a:xfrm>
            <a:off x="11665333" y="0"/>
            <a:ext cx="526400" cy="4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3778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829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699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744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666" r:id="rId2"/>
    <p:sldLayoutId id="2147483668" r:id="rId3"/>
    <p:sldLayoutId id="2147483669" r:id="rId4"/>
    <p:sldLayoutId id="2147483675" r:id="rId5"/>
    <p:sldLayoutId id="2147483671" r:id="rId6"/>
    <p:sldLayoutId id="2147483672" r:id="rId7"/>
    <p:sldLayoutId id="2147483673" r:id="rId8"/>
    <p:sldLayoutId id="2147483674" r:id="rId9"/>
    <p:sldLayoutId id="2147483676" r:id="rId10"/>
    <p:sldLayoutId id="2147483665" r:id="rId11"/>
    <p:sldLayoutId id="2147483677" r:id="rId12"/>
    <p:sldLayoutId id="2147483679" r:id="rId13"/>
    <p:sldLayoutId id="2147483681" r:id="rId14"/>
    <p:sldLayoutId id="2147483680" r:id="rId15"/>
    <p:sldLayoutId id="2147483678" r:id="rId16"/>
    <p:sldLayoutId id="2147483682" r:id="rId17"/>
    <p:sldLayoutId id="2147483683" r:id="rId18"/>
    <p:sldLayoutId id="2147483660" r:id="rId19"/>
    <p:sldLayoutId id="2147483762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12/20/2020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509000" y="983100"/>
            <a:ext cx="9174000" cy="7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509000" y="1902800"/>
            <a:ext cx="9174000" cy="46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665333" y="0"/>
            <a:ext cx="526400" cy="4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r">
              <a:buNone/>
              <a:defRPr sz="1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r">
              <a:buNone/>
              <a:defRPr sz="1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r">
              <a:buNone/>
              <a:defRPr sz="1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r">
              <a:buNone/>
              <a:defRPr sz="1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r">
              <a:buNone/>
              <a:defRPr sz="1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r">
              <a:buNone/>
              <a:defRPr sz="1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r">
              <a:buNone/>
              <a:defRPr sz="1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r">
              <a:buNone/>
              <a:defRPr sz="1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4.pn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7.jpeg"/><Relationship Id="rId5" Type="http://schemas.openxmlformats.org/officeDocument/2006/relationships/image" Target="../media/image14.pn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E2BF505-7DE6-4F49-BE53-8357C3CFAD67}"/>
              </a:ext>
            </a:extLst>
          </p:cNvPr>
          <p:cNvGrpSpPr/>
          <p:nvPr/>
        </p:nvGrpSpPr>
        <p:grpSpPr>
          <a:xfrm>
            <a:off x="10046387" y="194480"/>
            <a:ext cx="1684599" cy="413563"/>
            <a:chOff x="864753" y="5755727"/>
            <a:chExt cx="1544830" cy="413563"/>
          </a:xfrm>
        </p:grpSpPr>
        <p:sp>
          <p:nvSpPr>
            <p:cNvPr id="9" name="Rounded Rectangle 7">
              <a:extLst>
                <a:ext uri="{FF2B5EF4-FFF2-40B4-BE49-F238E27FC236}">
                  <a16:creationId xmlns:a16="http://schemas.microsoft.com/office/drawing/2014/main" id="{76510AC1-6796-4AAE-826B-82E3C6C83F08}"/>
                </a:ext>
              </a:extLst>
            </p:cNvPr>
            <p:cNvSpPr/>
            <p:nvPr/>
          </p:nvSpPr>
          <p:spPr>
            <a:xfrm>
              <a:off x="864753" y="5755727"/>
              <a:ext cx="1544830" cy="41356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AA9B7A6-AA04-48A1-8F03-8478DA0AB4E2}"/>
                </a:ext>
              </a:extLst>
            </p:cNvPr>
            <p:cNvSpPr/>
            <p:nvPr/>
          </p:nvSpPr>
          <p:spPr>
            <a:xfrm>
              <a:off x="1584900" y="5839450"/>
              <a:ext cx="493113" cy="238870"/>
            </a:xfrm>
            <a:custGeom>
              <a:avLst/>
              <a:gdLst>
                <a:gd name="connsiteX0" fmla="*/ 208619 w 476008"/>
                <a:gd name="connsiteY0" fmla="*/ 31142 h 184091"/>
                <a:gd name="connsiteX1" fmla="*/ 208619 w 476008"/>
                <a:gd name="connsiteY1" fmla="*/ 83381 h 184091"/>
                <a:gd name="connsiteX2" fmla="*/ 228962 w 476008"/>
                <a:gd name="connsiteY2" fmla="*/ 83381 h 184091"/>
                <a:gd name="connsiteX3" fmla="*/ 258347 w 476008"/>
                <a:gd name="connsiteY3" fmla="*/ 80493 h 184091"/>
                <a:gd name="connsiteX4" fmla="*/ 269962 w 476008"/>
                <a:gd name="connsiteY4" fmla="*/ 71452 h 184091"/>
                <a:gd name="connsiteX5" fmla="*/ 274169 w 476008"/>
                <a:gd name="connsiteY5" fmla="*/ 57136 h 184091"/>
                <a:gd name="connsiteX6" fmla="*/ 268267 w 476008"/>
                <a:gd name="connsiteY6" fmla="*/ 40560 h 184091"/>
                <a:gd name="connsiteX7" fmla="*/ 253324 w 476008"/>
                <a:gd name="connsiteY7" fmla="*/ 32398 h 184091"/>
                <a:gd name="connsiteX8" fmla="*/ 226576 w 476008"/>
                <a:gd name="connsiteY8" fmla="*/ 31142 h 184091"/>
                <a:gd name="connsiteX9" fmla="*/ 37169 w 476008"/>
                <a:gd name="connsiteY9" fmla="*/ 31142 h 184091"/>
                <a:gd name="connsiteX10" fmla="*/ 37169 w 476008"/>
                <a:gd name="connsiteY10" fmla="*/ 83381 h 184091"/>
                <a:gd name="connsiteX11" fmla="*/ 57512 w 476008"/>
                <a:gd name="connsiteY11" fmla="*/ 83381 h 184091"/>
                <a:gd name="connsiteX12" fmla="*/ 86897 w 476008"/>
                <a:gd name="connsiteY12" fmla="*/ 80493 h 184091"/>
                <a:gd name="connsiteX13" fmla="*/ 98512 w 476008"/>
                <a:gd name="connsiteY13" fmla="*/ 71452 h 184091"/>
                <a:gd name="connsiteX14" fmla="*/ 102719 w 476008"/>
                <a:gd name="connsiteY14" fmla="*/ 57136 h 184091"/>
                <a:gd name="connsiteX15" fmla="*/ 96817 w 476008"/>
                <a:gd name="connsiteY15" fmla="*/ 40560 h 184091"/>
                <a:gd name="connsiteX16" fmla="*/ 81874 w 476008"/>
                <a:gd name="connsiteY16" fmla="*/ 32398 h 184091"/>
                <a:gd name="connsiteX17" fmla="*/ 55126 w 476008"/>
                <a:gd name="connsiteY17" fmla="*/ 31142 h 184091"/>
                <a:gd name="connsiteX18" fmla="*/ 329714 w 476008"/>
                <a:gd name="connsiteY18" fmla="*/ 0 h 184091"/>
                <a:gd name="connsiteX19" fmla="*/ 476008 w 476008"/>
                <a:gd name="connsiteY19" fmla="*/ 0 h 184091"/>
                <a:gd name="connsiteX20" fmla="*/ 476008 w 476008"/>
                <a:gd name="connsiteY20" fmla="*/ 31142 h 184091"/>
                <a:gd name="connsiteX21" fmla="*/ 421509 w 476008"/>
                <a:gd name="connsiteY21" fmla="*/ 31142 h 184091"/>
                <a:gd name="connsiteX22" fmla="*/ 421509 w 476008"/>
                <a:gd name="connsiteY22" fmla="*/ 184091 h 184091"/>
                <a:gd name="connsiteX23" fmla="*/ 384339 w 476008"/>
                <a:gd name="connsiteY23" fmla="*/ 184091 h 184091"/>
                <a:gd name="connsiteX24" fmla="*/ 384339 w 476008"/>
                <a:gd name="connsiteY24" fmla="*/ 31142 h 184091"/>
                <a:gd name="connsiteX25" fmla="*/ 329714 w 476008"/>
                <a:gd name="connsiteY25" fmla="*/ 31142 h 184091"/>
                <a:gd name="connsiteX26" fmla="*/ 171450 w 476008"/>
                <a:gd name="connsiteY26" fmla="*/ 0 h 184091"/>
                <a:gd name="connsiteX27" fmla="*/ 231097 w 476008"/>
                <a:gd name="connsiteY27" fmla="*/ 0 h 184091"/>
                <a:gd name="connsiteX28" fmla="*/ 275299 w 476008"/>
                <a:gd name="connsiteY28" fmla="*/ 2763 h 184091"/>
                <a:gd name="connsiteX29" fmla="*/ 301795 w 476008"/>
                <a:gd name="connsiteY29" fmla="*/ 20783 h 184091"/>
                <a:gd name="connsiteX30" fmla="*/ 312469 w 476008"/>
                <a:gd name="connsiteY30" fmla="*/ 56634 h 184091"/>
                <a:gd name="connsiteX31" fmla="*/ 306316 w 476008"/>
                <a:gd name="connsiteY31" fmla="*/ 85139 h 184091"/>
                <a:gd name="connsiteX32" fmla="*/ 290682 w 476008"/>
                <a:gd name="connsiteY32" fmla="*/ 103285 h 184091"/>
                <a:gd name="connsiteX33" fmla="*/ 271406 w 476008"/>
                <a:gd name="connsiteY33" fmla="*/ 112012 h 184091"/>
                <a:gd name="connsiteX34" fmla="*/ 232855 w 476008"/>
                <a:gd name="connsiteY34" fmla="*/ 114649 h 184091"/>
                <a:gd name="connsiteX35" fmla="*/ 208619 w 476008"/>
                <a:gd name="connsiteY35" fmla="*/ 114649 h 184091"/>
                <a:gd name="connsiteX36" fmla="*/ 208619 w 476008"/>
                <a:gd name="connsiteY36" fmla="*/ 184091 h 184091"/>
                <a:gd name="connsiteX37" fmla="*/ 171450 w 476008"/>
                <a:gd name="connsiteY37" fmla="*/ 184091 h 184091"/>
                <a:gd name="connsiteX38" fmla="*/ 0 w 476008"/>
                <a:gd name="connsiteY38" fmla="*/ 0 h 184091"/>
                <a:gd name="connsiteX39" fmla="*/ 59647 w 476008"/>
                <a:gd name="connsiteY39" fmla="*/ 0 h 184091"/>
                <a:gd name="connsiteX40" fmla="*/ 103849 w 476008"/>
                <a:gd name="connsiteY40" fmla="*/ 2763 h 184091"/>
                <a:gd name="connsiteX41" fmla="*/ 130345 w 476008"/>
                <a:gd name="connsiteY41" fmla="*/ 20783 h 184091"/>
                <a:gd name="connsiteX42" fmla="*/ 141019 w 476008"/>
                <a:gd name="connsiteY42" fmla="*/ 56634 h 184091"/>
                <a:gd name="connsiteX43" fmla="*/ 134866 w 476008"/>
                <a:gd name="connsiteY43" fmla="*/ 85139 h 184091"/>
                <a:gd name="connsiteX44" fmla="*/ 119232 w 476008"/>
                <a:gd name="connsiteY44" fmla="*/ 103285 h 184091"/>
                <a:gd name="connsiteX45" fmla="*/ 99956 w 476008"/>
                <a:gd name="connsiteY45" fmla="*/ 112012 h 184091"/>
                <a:gd name="connsiteX46" fmla="*/ 61405 w 476008"/>
                <a:gd name="connsiteY46" fmla="*/ 114649 h 184091"/>
                <a:gd name="connsiteX47" fmla="*/ 37169 w 476008"/>
                <a:gd name="connsiteY47" fmla="*/ 114649 h 184091"/>
                <a:gd name="connsiteX48" fmla="*/ 37169 w 476008"/>
                <a:gd name="connsiteY48" fmla="*/ 184091 h 184091"/>
                <a:gd name="connsiteX49" fmla="*/ 0 w 476008"/>
                <a:gd name="connsiteY49" fmla="*/ 184091 h 18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76008" h="184091">
                  <a:moveTo>
                    <a:pt x="208619" y="31142"/>
                  </a:moveTo>
                  <a:lnTo>
                    <a:pt x="208619" y="83381"/>
                  </a:lnTo>
                  <a:lnTo>
                    <a:pt x="228962" y="83381"/>
                  </a:lnTo>
                  <a:cubicBezTo>
                    <a:pt x="243613" y="83381"/>
                    <a:pt x="253407" y="82418"/>
                    <a:pt x="258347" y="80493"/>
                  </a:cubicBezTo>
                  <a:cubicBezTo>
                    <a:pt x="263286" y="78567"/>
                    <a:pt x="267158" y="75554"/>
                    <a:pt x="269962" y="71452"/>
                  </a:cubicBezTo>
                  <a:cubicBezTo>
                    <a:pt x="272767" y="67350"/>
                    <a:pt x="274169" y="62578"/>
                    <a:pt x="274169" y="57136"/>
                  </a:cubicBezTo>
                  <a:cubicBezTo>
                    <a:pt x="274169" y="50439"/>
                    <a:pt x="272202" y="44914"/>
                    <a:pt x="268267" y="40560"/>
                  </a:cubicBezTo>
                  <a:cubicBezTo>
                    <a:pt x="264332" y="36207"/>
                    <a:pt x="259351" y="33486"/>
                    <a:pt x="253324" y="32398"/>
                  </a:cubicBezTo>
                  <a:cubicBezTo>
                    <a:pt x="248887" y="31561"/>
                    <a:pt x="239971" y="31142"/>
                    <a:pt x="226576" y="31142"/>
                  </a:cubicBezTo>
                  <a:close/>
                  <a:moveTo>
                    <a:pt x="37169" y="31142"/>
                  </a:moveTo>
                  <a:lnTo>
                    <a:pt x="37169" y="83381"/>
                  </a:lnTo>
                  <a:lnTo>
                    <a:pt x="57512" y="83381"/>
                  </a:lnTo>
                  <a:cubicBezTo>
                    <a:pt x="72163" y="83381"/>
                    <a:pt x="81957" y="82418"/>
                    <a:pt x="86897" y="80493"/>
                  </a:cubicBezTo>
                  <a:cubicBezTo>
                    <a:pt x="91836" y="78567"/>
                    <a:pt x="95708" y="75554"/>
                    <a:pt x="98512" y="71452"/>
                  </a:cubicBezTo>
                  <a:cubicBezTo>
                    <a:pt x="101317" y="67350"/>
                    <a:pt x="102719" y="62578"/>
                    <a:pt x="102719" y="57136"/>
                  </a:cubicBezTo>
                  <a:cubicBezTo>
                    <a:pt x="102719" y="50439"/>
                    <a:pt x="100752" y="44914"/>
                    <a:pt x="96817" y="40560"/>
                  </a:cubicBezTo>
                  <a:cubicBezTo>
                    <a:pt x="92882" y="36207"/>
                    <a:pt x="87901" y="33486"/>
                    <a:pt x="81874" y="32398"/>
                  </a:cubicBezTo>
                  <a:cubicBezTo>
                    <a:pt x="77437" y="31561"/>
                    <a:pt x="68521" y="31142"/>
                    <a:pt x="55126" y="31142"/>
                  </a:cubicBezTo>
                  <a:close/>
                  <a:moveTo>
                    <a:pt x="329714" y="0"/>
                  </a:moveTo>
                  <a:lnTo>
                    <a:pt x="476008" y="0"/>
                  </a:lnTo>
                  <a:lnTo>
                    <a:pt x="476008" y="31142"/>
                  </a:lnTo>
                  <a:lnTo>
                    <a:pt x="421509" y="31142"/>
                  </a:lnTo>
                  <a:lnTo>
                    <a:pt x="421509" y="184091"/>
                  </a:lnTo>
                  <a:lnTo>
                    <a:pt x="384339" y="184091"/>
                  </a:lnTo>
                  <a:lnTo>
                    <a:pt x="384339" y="31142"/>
                  </a:lnTo>
                  <a:lnTo>
                    <a:pt x="329714" y="31142"/>
                  </a:lnTo>
                  <a:close/>
                  <a:moveTo>
                    <a:pt x="171450" y="0"/>
                  </a:moveTo>
                  <a:lnTo>
                    <a:pt x="231097" y="0"/>
                  </a:lnTo>
                  <a:cubicBezTo>
                    <a:pt x="253700" y="0"/>
                    <a:pt x="268434" y="921"/>
                    <a:pt x="275299" y="2763"/>
                  </a:cubicBezTo>
                  <a:cubicBezTo>
                    <a:pt x="285847" y="5525"/>
                    <a:pt x="294679" y="11532"/>
                    <a:pt x="301795" y="20783"/>
                  </a:cubicBezTo>
                  <a:cubicBezTo>
                    <a:pt x="308911" y="30033"/>
                    <a:pt x="312469" y="41984"/>
                    <a:pt x="312469" y="56634"/>
                  </a:cubicBezTo>
                  <a:cubicBezTo>
                    <a:pt x="312469" y="67936"/>
                    <a:pt x="310418" y="77437"/>
                    <a:pt x="306316" y="85139"/>
                  </a:cubicBezTo>
                  <a:cubicBezTo>
                    <a:pt x="302214" y="92841"/>
                    <a:pt x="297002" y="98889"/>
                    <a:pt x="290682" y="103285"/>
                  </a:cubicBezTo>
                  <a:cubicBezTo>
                    <a:pt x="284361" y="107680"/>
                    <a:pt x="277936" y="110589"/>
                    <a:pt x="271406" y="112012"/>
                  </a:cubicBezTo>
                  <a:cubicBezTo>
                    <a:pt x="262532" y="113770"/>
                    <a:pt x="249682" y="114649"/>
                    <a:pt x="232855" y="114649"/>
                  </a:cubicBezTo>
                  <a:lnTo>
                    <a:pt x="208619" y="114649"/>
                  </a:lnTo>
                  <a:lnTo>
                    <a:pt x="208619" y="184091"/>
                  </a:lnTo>
                  <a:lnTo>
                    <a:pt x="171450" y="184091"/>
                  </a:lnTo>
                  <a:close/>
                  <a:moveTo>
                    <a:pt x="0" y="0"/>
                  </a:moveTo>
                  <a:lnTo>
                    <a:pt x="59647" y="0"/>
                  </a:lnTo>
                  <a:cubicBezTo>
                    <a:pt x="82250" y="0"/>
                    <a:pt x="96984" y="921"/>
                    <a:pt x="103849" y="2763"/>
                  </a:cubicBezTo>
                  <a:cubicBezTo>
                    <a:pt x="114397" y="5525"/>
                    <a:pt x="123229" y="11532"/>
                    <a:pt x="130345" y="20783"/>
                  </a:cubicBezTo>
                  <a:cubicBezTo>
                    <a:pt x="137461" y="30033"/>
                    <a:pt x="141019" y="41984"/>
                    <a:pt x="141019" y="56634"/>
                  </a:cubicBezTo>
                  <a:cubicBezTo>
                    <a:pt x="141019" y="67936"/>
                    <a:pt x="138968" y="77437"/>
                    <a:pt x="134866" y="85139"/>
                  </a:cubicBezTo>
                  <a:cubicBezTo>
                    <a:pt x="130764" y="92841"/>
                    <a:pt x="125552" y="98889"/>
                    <a:pt x="119232" y="103285"/>
                  </a:cubicBezTo>
                  <a:cubicBezTo>
                    <a:pt x="112911" y="107680"/>
                    <a:pt x="106486" y="110589"/>
                    <a:pt x="99956" y="112012"/>
                  </a:cubicBezTo>
                  <a:cubicBezTo>
                    <a:pt x="91082" y="113770"/>
                    <a:pt x="78232" y="114649"/>
                    <a:pt x="61405" y="114649"/>
                  </a:cubicBezTo>
                  <a:lnTo>
                    <a:pt x="37169" y="114649"/>
                  </a:lnTo>
                  <a:lnTo>
                    <a:pt x="37169" y="184091"/>
                  </a:lnTo>
                  <a:lnTo>
                    <a:pt x="0" y="18409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B1FA3CF-9802-4908-BF1F-FFF6919AFED7}"/>
                </a:ext>
              </a:extLst>
            </p:cNvPr>
            <p:cNvSpPr/>
            <p:nvPr/>
          </p:nvSpPr>
          <p:spPr>
            <a:xfrm>
              <a:off x="1095829" y="5851239"/>
              <a:ext cx="164495" cy="228600"/>
            </a:xfrm>
            <a:custGeom>
              <a:avLst/>
              <a:gdLst>
                <a:gd name="connsiteX0" fmla="*/ 0 w 164495"/>
                <a:gd name="connsiteY0" fmla="*/ 208038 h 212876"/>
                <a:gd name="connsiteX1" fmla="*/ 79828 w 164495"/>
                <a:gd name="connsiteY1" fmla="*/ 0 h 212876"/>
                <a:gd name="connsiteX2" fmla="*/ 164495 w 164495"/>
                <a:gd name="connsiteY2" fmla="*/ 212876 h 21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95" h="212876">
                  <a:moveTo>
                    <a:pt x="0" y="208038"/>
                  </a:moveTo>
                  <a:lnTo>
                    <a:pt x="79828" y="0"/>
                  </a:lnTo>
                  <a:lnTo>
                    <a:pt x="164495" y="212876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67BCD5F-023B-4928-A8BA-960BE01DD3FA}"/>
                </a:ext>
              </a:extLst>
            </p:cNvPr>
            <p:cNvSpPr/>
            <p:nvPr/>
          </p:nvSpPr>
          <p:spPr>
            <a:xfrm>
              <a:off x="130155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9E83D94-2B8F-4267-A14B-28F4B1D232E9}"/>
                </a:ext>
              </a:extLst>
            </p:cNvPr>
            <p:cNvSpPr/>
            <p:nvPr/>
          </p:nvSpPr>
          <p:spPr>
            <a:xfrm>
              <a:off x="144438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09FB9A1-EA5C-4B9A-9354-78F7C28542B6}"/>
                </a:ext>
              </a:extLst>
            </p:cNvPr>
            <p:cNvSpPr/>
            <p:nvPr/>
          </p:nvSpPr>
          <p:spPr>
            <a:xfrm>
              <a:off x="2040716" y="6018447"/>
              <a:ext cx="200512" cy="61391"/>
            </a:xfrm>
            <a:custGeom>
              <a:avLst/>
              <a:gdLst>
                <a:gd name="connsiteX0" fmla="*/ 0 w 253314"/>
                <a:gd name="connsiteY0" fmla="*/ 61903 h 77558"/>
                <a:gd name="connsiteX1" fmla="*/ 14375 w 253314"/>
                <a:gd name="connsiteY1" fmla="*/ 61903 h 77558"/>
                <a:gd name="connsiteX2" fmla="*/ 14375 w 253314"/>
                <a:gd name="connsiteY2" fmla="*/ 76279 h 77558"/>
                <a:gd name="connsiteX3" fmla="*/ 0 w 253314"/>
                <a:gd name="connsiteY3" fmla="*/ 76279 h 77558"/>
                <a:gd name="connsiteX4" fmla="*/ 138233 w 253314"/>
                <a:gd name="connsiteY4" fmla="*/ 12944 h 77558"/>
                <a:gd name="connsiteX5" fmla="*/ 123141 w 253314"/>
                <a:gd name="connsiteY5" fmla="*/ 19364 h 77558"/>
                <a:gd name="connsiteX6" fmla="*/ 117411 w 253314"/>
                <a:gd name="connsiteY6" fmla="*/ 38728 h 77558"/>
                <a:gd name="connsiteX7" fmla="*/ 123294 w 253314"/>
                <a:gd name="connsiteY7" fmla="*/ 58041 h 77558"/>
                <a:gd name="connsiteX8" fmla="*/ 138233 w 253314"/>
                <a:gd name="connsiteY8" fmla="*/ 64615 h 77558"/>
                <a:gd name="connsiteX9" fmla="*/ 153095 w 253314"/>
                <a:gd name="connsiteY9" fmla="*/ 58092 h 77558"/>
                <a:gd name="connsiteX10" fmla="*/ 158902 w 253314"/>
                <a:gd name="connsiteY10" fmla="*/ 38523 h 77558"/>
                <a:gd name="connsiteX11" fmla="*/ 153248 w 253314"/>
                <a:gd name="connsiteY11" fmla="*/ 19287 h 77558"/>
                <a:gd name="connsiteX12" fmla="*/ 138233 w 253314"/>
                <a:gd name="connsiteY12" fmla="*/ 12944 h 77558"/>
                <a:gd name="connsiteX13" fmla="*/ 180872 w 253314"/>
                <a:gd name="connsiteY13" fmla="*/ 1279 h 77558"/>
                <a:gd name="connsiteX14" fmla="*/ 203536 w 253314"/>
                <a:gd name="connsiteY14" fmla="*/ 1279 h 77558"/>
                <a:gd name="connsiteX15" fmla="*/ 217144 w 253314"/>
                <a:gd name="connsiteY15" fmla="*/ 52439 h 77558"/>
                <a:gd name="connsiteX16" fmla="*/ 230599 w 253314"/>
                <a:gd name="connsiteY16" fmla="*/ 1279 h 77558"/>
                <a:gd name="connsiteX17" fmla="*/ 253314 w 253314"/>
                <a:gd name="connsiteY17" fmla="*/ 1279 h 77558"/>
                <a:gd name="connsiteX18" fmla="*/ 253314 w 253314"/>
                <a:gd name="connsiteY18" fmla="*/ 76279 h 77558"/>
                <a:gd name="connsiteX19" fmla="*/ 239245 w 253314"/>
                <a:gd name="connsiteY19" fmla="*/ 76279 h 77558"/>
                <a:gd name="connsiteX20" fmla="*/ 239245 w 253314"/>
                <a:gd name="connsiteY20" fmla="*/ 17241 h 77558"/>
                <a:gd name="connsiteX21" fmla="*/ 224358 w 253314"/>
                <a:gd name="connsiteY21" fmla="*/ 76279 h 77558"/>
                <a:gd name="connsiteX22" fmla="*/ 209778 w 253314"/>
                <a:gd name="connsiteY22" fmla="*/ 76279 h 77558"/>
                <a:gd name="connsiteX23" fmla="*/ 194941 w 253314"/>
                <a:gd name="connsiteY23" fmla="*/ 17241 h 77558"/>
                <a:gd name="connsiteX24" fmla="*/ 194941 w 253314"/>
                <a:gd name="connsiteY24" fmla="*/ 76279 h 77558"/>
                <a:gd name="connsiteX25" fmla="*/ 180872 w 253314"/>
                <a:gd name="connsiteY25" fmla="*/ 76279 h 77558"/>
                <a:gd name="connsiteX26" fmla="*/ 138080 w 253314"/>
                <a:gd name="connsiteY26" fmla="*/ 0 h 77558"/>
                <a:gd name="connsiteX27" fmla="*/ 164606 w 253314"/>
                <a:gd name="connsiteY27" fmla="*/ 10283 h 77558"/>
                <a:gd name="connsiteX28" fmla="*/ 174556 w 253314"/>
                <a:gd name="connsiteY28" fmla="*/ 38882 h 77558"/>
                <a:gd name="connsiteX29" fmla="*/ 164683 w 253314"/>
                <a:gd name="connsiteY29" fmla="*/ 67301 h 77558"/>
                <a:gd name="connsiteX30" fmla="*/ 138284 w 253314"/>
                <a:gd name="connsiteY30" fmla="*/ 77558 h 77558"/>
                <a:gd name="connsiteX31" fmla="*/ 111681 w 253314"/>
                <a:gd name="connsiteY31" fmla="*/ 67352 h 77558"/>
                <a:gd name="connsiteX32" fmla="*/ 101807 w 253314"/>
                <a:gd name="connsiteY32" fmla="*/ 39240 h 77558"/>
                <a:gd name="connsiteX33" fmla="*/ 105235 w 253314"/>
                <a:gd name="connsiteY33" fmla="*/ 20004 h 77558"/>
                <a:gd name="connsiteX34" fmla="*/ 112218 w 253314"/>
                <a:gd name="connsiteY34" fmla="*/ 9721 h 77558"/>
                <a:gd name="connsiteX35" fmla="*/ 121913 w 253314"/>
                <a:gd name="connsiteY35" fmla="*/ 2967 h 77558"/>
                <a:gd name="connsiteX36" fmla="*/ 138080 w 253314"/>
                <a:gd name="connsiteY36" fmla="*/ 0 h 77558"/>
                <a:gd name="connsiteX37" fmla="*/ 61112 w 253314"/>
                <a:gd name="connsiteY37" fmla="*/ 0 h 77558"/>
                <a:gd name="connsiteX38" fmla="*/ 83469 w 253314"/>
                <a:gd name="connsiteY38" fmla="*/ 8135 h 77558"/>
                <a:gd name="connsiteX39" fmla="*/ 91143 w 253314"/>
                <a:gd name="connsiteY39" fmla="*/ 21948 h 77558"/>
                <a:gd name="connsiteX40" fmla="*/ 76153 w 253314"/>
                <a:gd name="connsiteY40" fmla="*/ 25529 h 77558"/>
                <a:gd name="connsiteX41" fmla="*/ 70602 w 253314"/>
                <a:gd name="connsiteY41" fmla="*/ 16320 h 77558"/>
                <a:gd name="connsiteX42" fmla="*/ 60345 w 253314"/>
                <a:gd name="connsiteY42" fmla="*/ 12944 h 77558"/>
                <a:gd name="connsiteX43" fmla="*/ 46813 w 253314"/>
                <a:gd name="connsiteY43" fmla="*/ 18929 h 77558"/>
                <a:gd name="connsiteX44" fmla="*/ 41620 w 253314"/>
                <a:gd name="connsiteY44" fmla="*/ 38319 h 77558"/>
                <a:gd name="connsiteX45" fmla="*/ 46736 w 253314"/>
                <a:gd name="connsiteY45" fmla="*/ 58578 h 77558"/>
                <a:gd name="connsiteX46" fmla="*/ 60038 w 253314"/>
                <a:gd name="connsiteY46" fmla="*/ 64615 h 77558"/>
                <a:gd name="connsiteX47" fmla="*/ 70423 w 253314"/>
                <a:gd name="connsiteY47" fmla="*/ 60778 h 77558"/>
                <a:gd name="connsiteX48" fmla="*/ 76665 w 253314"/>
                <a:gd name="connsiteY48" fmla="*/ 48704 h 77558"/>
                <a:gd name="connsiteX49" fmla="*/ 91348 w 253314"/>
                <a:gd name="connsiteY49" fmla="*/ 53360 h 77558"/>
                <a:gd name="connsiteX50" fmla="*/ 80118 w 253314"/>
                <a:gd name="connsiteY50" fmla="*/ 71598 h 77558"/>
                <a:gd name="connsiteX51" fmla="*/ 60191 w 253314"/>
                <a:gd name="connsiteY51" fmla="*/ 77558 h 77558"/>
                <a:gd name="connsiteX52" fmla="*/ 35635 w 253314"/>
                <a:gd name="connsiteY52" fmla="*/ 67352 h 77558"/>
                <a:gd name="connsiteX53" fmla="*/ 26017 w 253314"/>
                <a:gd name="connsiteY53" fmla="*/ 39444 h 77558"/>
                <a:gd name="connsiteX54" fmla="*/ 35686 w 253314"/>
                <a:gd name="connsiteY54" fmla="*/ 10360 h 77558"/>
                <a:gd name="connsiteX55" fmla="*/ 61112 w 253314"/>
                <a:gd name="connsiteY55" fmla="*/ 0 h 7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53314" h="77558">
                  <a:moveTo>
                    <a:pt x="0" y="61903"/>
                  </a:moveTo>
                  <a:lnTo>
                    <a:pt x="14375" y="61903"/>
                  </a:lnTo>
                  <a:lnTo>
                    <a:pt x="14375" y="76279"/>
                  </a:lnTo>
                  <a:lnTo>
                    <a:pt x="0" y="76279"/>
                  </a:lnTo>
                  <a:close/>
                  <a:moveTo>
                    <a:pt x="138233" y="12944"/>
                  </a:moveTo>
                  <a:cubicBezTo>
                    <a:pt x="131992" y="12944"/>
                    <a:pt x="126961" y="15084"/>
                    <a:pt x="123141" y="19364"/>
                  </a:cubicBezTo>
                  <a:cubicBezTo>
                    <a:pt x="119321" y="23644"/>
                    <a:pt x="117411" y="30099"/>
                    <a:pt x="117411" y="38728"/>
                  </a:cubicBezTo>
                  <a:cubicBezTo>
                    <a:pt x="117411" y="47221"/>
                    <a:pt x="119372" y="53658"/>
                    <a:pt x="123294" y="58041"/>
                  </a:cubicBezTo>
                  <a:cubicBezTo>
                    <a:pt x="127217" y="62423"/>
                    <a:pt x="132196" y="64615"/>
                    <a:pt x="138233" y="64615"/>
                  </a:cubicBezTo>
                  <a:cubicBezTo>
                    <a:pt x="144270" y="64615"/>
                    <a:pt x="149224" y="62441"/>
                    <a:pt x="153095" y="58092"/>
                  </a:cubicBezTo>
                  <a:cubicBezTo>
                    <a:pt x="156966" y="53743"/>
                    <a:pt x="158902" y="47221"/>
                    <a:pt x="158902" y="38523"/>
                  </a:cubicBezTo>
                  <a:cubicBezTo>
                    <a:pt x="158902" y="29929"/>
                    <a:pt x="157017" y="23517"/>
                    <a:pt x="153248" y="19287"/>
                  </a:cubicBezTo>
                  <a:cubicBezTo>
                    <a:pt x="149480" y="15058"/>
                    <a:pt x="144475" y="12944"/>
                    <a:pt x="138233" y="12944"/>
                  </a:cubicBezTo>
                  <a:close/>
                  <a:moveTo>
                    <a:pt x="180872" y="1279"/>
                  </a:moveTo>
                  <a:lnTo>
                    <a:pt x="203536" y="1279"/>
                  </a:lnTo>
                  <a:lnTo>
                    <a:pt x="217144" y="52439"/>
                  </a:lnTo>
                  <a:lnTo>
                    <a:pt x="230599" y="1279"/>
                  </a:lnTo>
                  <a:lnTo>
                    <a:pt x="253314" y="1279"/>
                  </a:lnTo>
                  <a:lnTo>
                    <a:pt x="253314" y="76279"/>
                  </a:lnTo>
                  <a:lnTo>
                    <a:pt x="239245" y="76279"/>
                  </a:lnTo>
                  <a:lnTo>
                    <a:pt x="239245" y="17241"/>
                  </a:lnTo>
                  <a:lnTo>
                    <a:pt x="224358" y="76279"/>
                  </a:lnTo>
                  <a:lnTo>
                    <a:pt x="209778" y="76279"/>
                  </a:lnTo>
                  <a:lnTo>
                    <a:pt x="194941" y="17241"/>
                  </a:lnTo>
                  <a:lnTo>
                    <a:pt x="194941" y="76279"/>
                  </a:lnTo>
                  <a:lnTo>
                    <a:pt x="180872" y="76279"/>
                  </a:lnTo>
                  <a:close/>
                  <a:moveTo>
                    <a:pt x="138080" y="0"/>
                  </a:moveTo>
                  <a:cubicBezTo>
                    <a:pt x="149130" y="0"/>
                    <a:pt x="157972" y="3428"/>
                    <a:pt x="164606" y="10283"/>
                  </a:cubicBezTo>
                  <a:cubicBezTo>
                    <a:pt x="171240" y="17139"/>
                    <a:pt x="174556" y="26671"/>
                    <a:pt x="174556" y="38882"/>
                  </a:cubicBezTo>
                  <a:cubicBezTo>
                    <a:pt x="174556" y="50989"/>
                    <a:pt x="171265" y="60462"/>
                    <a:pt x="164683" y="67301"/>
                  </a:cubicBezTo>
                  <a:cubicBezTo>
                    <a:pt x="158100" y="74139"/>
                    <a:pt x="149301" y="77558"/>
                    <a:pt x="138284" y="77558"/>
                  </a:cubicBezTo>
                  <a:cubicBezTo>
                    <a:pt x="127131" y="77558"/>
                    <a:pt x="118264" y="74156"/>
                    <a:pt x="111681" y="67352"/>
                  </a:cubicBezTo>
                  <a:cubicBezTo>
                    <a:pt x="105099" y="60548"/>
                    <a:pt x="101807" y="51177"/>
                    <a:pt x="101807" y="39240"/>
                  </a:cubicBezTo>
                  <a:cubicBezTo>
                    <a:pt x="101807" y="31600"/>
                    <a:pt x="102950" y="25188"/>
                    <a:pt x="105235" y="20004"/>
                  </a:cubicBezTo>
                  <a:cubicBezTo>
                    <a:pt x="106940" y="16184"/>
                    <a:pt x="109268" y="12756"/>
                    <a:pt x="112218" y="9721"/>
                  </a:cubicBezTo>
                  <a:cubicBezTo>
                    <a:pt x="115169" y="6685"/>
                    <a:pt x="118400" y="4434"/>
                    <a:pt x="121913" y="2967"/>
                  </a:cubicBezTo>
                  <a:cubicBezTo>
                    <a:pt x="126586" y="989"/>
                    <a:pt x="131975" y="0"/>
                    <a:pt x="138080" y="0"/>
                  </a:cubicBezTo>
                  <a:close/>
                  <a:moveTo>
                    <a:pt x="61112" y="0"/>
                  </a:moveTo>
                  <a:cubicBezTo>
                    <a:pt x="70287" y="0"/>
                    <a:pt x="77739" y="2712"/>
                    <a:pt x="83469" y="8135"/>
                  </a:cubicBezTo>
                  <a:cubicBezTo>
                    <a:pt x="86880" y="11341"/>
                    <a:pt x="89438" y="15945"/>
                    <a:pt x="91143" y="21948"/>
                  </a:cubicBezTo>
                  <a:lnTo>
                    <a:pt x="76153" y="25529"/>
                  </a:lnTo>
                  <a:cubicBezTo>
                    <a:pt x="75266" y="21641"/>
                    <a:pt x="73416" y="18571"/>
                    <a:pt x="70602" y="16320"/>
                  </a:cubicBezTo>
                  <a:cubicBezTo>
                    <a:pt x="67788" y="14069"/>
                    <a:pt x="64369" y="12944"/>
                    <a:pt x="60345" y="12944"/>
                  </a:cubicBezTo>
                  <a:cubicBezTo>
                    <a:pt x="54785" y="12944"/>
                    <a:pt x="50275" y="14939"/>
                    <a:pt x="46813" y="18929"/>
                  </a:cubicBezTo>
                  <a:cubicBezTo>
                    <a:pt x="43351" y="22920"/>
                    <a:pt x="41620" y="29383"/>
                    <a:pt x="41620" y="38319"/>
                  </a:cubicBezTo>
                  <a:cubicBezTo>
                    <a:pt x="41620" y="47800"/>
                    <a:pt x="43326" y="54553"/>
                    <a:pt x="46736" y="58578"/>
                  </a:cubicBezTo>
                  <a:cubicBezTo>
                    <a:pt x="50147" y="62603"/>
                    <a:pt x="54581" y="64615"/>
                    <a:pt x="60038" y="64615"/>
                  </a:cubicBezTo>
                  <a:cubicBezTo>
                    <a:pt x="64062" y="64615"/>
                    <a:pt x="67524" y="63336"/>
                    <a:pt x="70423" y="60778"/>
                  </a:cubicBezTo>
                  <a:cubicBezTo>
                    <a:pt x="73322" y="58220"/>
                    <a:pt x="75403" y="54195"/>
                    <a:pt x="76665" y="48704"/>
                  </a:cubicBezTo>
                  <a:lnTo>
                    <a:pt x="91348" y="53360"/>
                  </a:lnTo>
                  <a:cubicBezTo>
                    <a:pt x="89097" y="61545"/>
                    <a:pt x="85353" y="67625"/>
                    <a:pt x="80118" y="71598"/>
                  </a:cubicBezTo>
                  <a:cubicBezTo>
                    <a:pt x="74883" y="75572"/>
                    <a:pt x="68240" y="77558"/>
                    <a:pt x="60191" y="77558"/>
                  </a:cubicBezTo>
                  <a:cubicBezTo>
                    <a:pt x="50232" y="77558"/>
                    <a:pt x="42047" y="74156"/>
                    <a:pt x="35635" y="67352"/>
                  </a:cubicBezTo>
                  <a:cubicBezTo>
                    <a:pt x="29223" y="60548"/>
                    <a:pt x="26017" y="51245"/>
                    <a:pt x="26017" y="39444"/>
                  </a:cubicBezTo>
                  <a:cubicBezTo>
                    <a:pt x="26017" y="26961"/>
                    <a:pt x="29240" y="17267"/>
                    <a:pt x="35686" y="10360"/>
                  </a:cubicBezTo>
                  <a:cubicBezTo>
                    <a:pt x="42132" y="3453"/>
                    <a:pt x="50607" y="0"/>
                    <a:pt x="6111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17" name="TextBox 16">
            <a:hlinkClick r:id="rId2"/>
            <a:extLst>
              <a:ext uri="{FF2B5EF4-FFF2-40B4-BE49-F238E27FC236}">
                <a16:creationId xmlns:a16="http://schemas.microsoft.com/office/drawing/2014/main" id="{46673C6C-F4E2-45EA-9333-0F52A6A69329}"/>
              </a:ext>
            </a:extLst>
          </p:cNvPr>
          <p:cNvSpPr txBox="1"/>
          <p:nvPr/>
        </p:nvSpPr>
        <p:spPr>
          <a:xfrm>
            <a:off x="6509269" y="4309538"/>
            <a:ext cx="5169613" cy="19902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spcAft>
                <a:spcPts val="1000"/>
              </a:spcAft>
            </a:pPr>
            <a:r>
              <a:rPr lang="en-US" cap="all">
                <a:solidFill>
                  <a:schemeClr val="accent1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LECTURE:               HA NGOC YEN</a:t>
            </a:r>
            <a:endParaRPr lang="en-US">
              <a:solidFill>
                <a:schemeClr val="accent1">
                  <a:lumMod val="40000"/>
                  <a:lumOff val="60000"/>
                </a:schemeClr>
              </a:solidFill>
              <a:ea typeface="+mn-lt"/>
              <a:cs typeface="+mn-lt"/>
            </a:endParaRPr>
          </a:p>
          <a:p>
            <a:pPr algn="ctr">
              <a:spcAft>
                <a:spcPts val="1000"/>
              </a:spcAft>
            </a:pPr>
            <a:r>
              <a:rPr lang="en-US" cap="all">
                <a:solidFill>
                  <a:schemeClr val="accent1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            TEAM 16:</a:t>
            </a:r>
            <a:endParaRPr lang="en-US">
              <a:solidFill>
                <a:schemeClr val="accent1">
                  <a:lumMod val="40000"/>
                  <a:lumOff val="60000"/>
                </a:schemeClr>
              </a:solidFill>
              <a:ea typeface="+mn-lt"/>
              <a:cs typeface="+mn-lt"/>
            </a:endParaRPr>
          </a:p>
          <a:p>
            <a:pPr algn="r">
              <a:spcAft>
                <a:spcPts val="1000"/>
              </a:spcAft>
            </a:pPr>
            <a:r>
              <a:rPr lang="en-US" cap="all">
                <a:solidFill>
                  <a:schemeClr val="accent1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20181663            -         DO HAI NAM</a:t>
            </a:r>
            <a:endParaRPr lang="en-US">
              <a:solidFill>
                <a:schemeClr val="accent1">
                  <a:lumMod val="40000"/>
                  <a:lumOff val="60000"/>
                </a:schemeClr>
              </a:solidFill>
              <a:ea typeface="+mn-lt"/>
              <a:cs typeface="+mn-lt"/>
            </a:endParaRPr>
          </a:p>
          <a:p>
            <a:pPr algn="r">
              <a:spcAft>
                <a:spcPts val="1000"/>
              </a:spcAft>
            </a:pPr>
            <a:r>
              <a:rPr lang="en-US" cap="all">
                <a:solidFill>
                  <a:schemeClr val="accent1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20183560 - TRUONG TUAN KHANG</a:t>
            </a:r>
            <a:endParaRPr lang="en-US">
              <a:solidFill>
                <a:schemeClr val="accent1">
                  <a:lumMod val="40000"/>
                  <a:lumOff val="60000"/>
                </a:schemeClr>
              </a:solidFill>
              <a:ea typeface="+mn-lt"/>
              <a:cs typeface="+mn-lt"/>
            </a:endParaRPr>
          </a:p>
          <a:p>
            <a:pPr algn="r"/>
            <a:endParaRPr lang="en-US" altLang="ko-KR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AEA043-746F-4334-A00A-A4587B060237}"/>
              </a:ext>
            </a:extLst>
          </p:cNvPr>
          <p:cNvSpPr txBox="1"/>
          <p:nvPr/>
        </p:nvSpPr>
        <p:spPr>
          <a:xfrm>
            <a:off x="6670441" y="1233061"/>
            <a:ext cx="5008441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r"/>
            <a:r>
              <a:rPr lang="en-US" sz="5400" cap="all">
                <a:solidFill>
                  <a:schemeClr val="bg1"/>
                </a:solidFill>
                <a:ea typeface="+mn-lt"/>
                <a:cs typeface="+mn-lt"/>
              </a:rPr>
              <a:t>NUMERICAL</a:t>
            </a:r>
            <a:endParaRPr lang="en-US" sz="5400">
              <a:solidFill>
                <a:schemeClr val="bg1"/>
              </a:solidFill>
              <a:ea typeface="+mn-lt"/>
              <a:cs typeface="+mn-lt"/>
            </a:endParaRPr>
          </a:p>
          <a:p>
            <a:pPr algn="r"/>
            <a:r>
              <a:rPr lang="en-US" sz="5400" cap="all">
                <a:solidFill>
                  <a:schemeClr val="bg1"/>
                </a:solidFill>
                <a:ea typeface="+mn-lt"/>
                <a:cs typeface="+mn-lt"/>
              </a:rPr>
              <a:t>ANALYSIS</a:t>
            </a:r>
            <a:endParaRPr lang="en-US" sz="5400">
              <a:solidFill>
                <a:schemeClr val="bg1"/>
              </a:solidFill>
              <a:ea typeface="+mn-lt"/>
              <a:cs typeface="+mn-lt"/>
            </a:endParaRPr>
          </a:p>
          <a:p>
            <a:pPr algn="r"/>
            <a:endParaRPr lang="en-US" altLang="ko-KR" sz="540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C83D12-1353-440F-A5DC-1ACD4C118187}"/>
              </a:ext>
            </a:extLst>
          </p:cNvPr>
          <p:cNvSpPr txBox="1"/>
          <p:nvPr/>
        </p:nvSpPr>
        <p:spPr>
          <a:xfrm>
            <a:off x="7857129" y="3407458"/>
            <a:ext cx="403115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sz="2000" cap="all">
                <a:solidFill>
                  <a:schemeClr val="bg1"/>
                </a:solidFill>
                <a:ea typeface="+mn-lt"/>
                <a:cs typeface="+mn-lt"/>
              </a:rPr>
              <a:t>LAGRANGIAN INTERPOLATION</a:t>
            </a:r>
            <a:endParaRPr lang="en-US" sz="2000">
              <a:solidFill>
                <a:schemeClr val="bg1"/>
              </a:solidFill>
              <a:ea typeface="+mn-lt"/>
              <a:cs typeface="+mn-lt"/>
            </a:endParaRPr>
          </a:p>
          <a:p>
            <a:pPr algn="r"/>
            <a:endParaRPr lang="en-US" altLang="ko-KR" sz="200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BA5B67-C9C5-49A5-9B4F-E250789B5903}"/>
              </a:ext>
            </a:extLst>
          </p:cNvPr>
          <p:cNvSpPr txBox="1"/>
          <p:nvPr/>
        </p:nvSpPr>
        <p:spPr>
          <a:xfrm>
            <a:off x="3151201" y="2620455"/>
            <a:ext cx="6105194" cy="203105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Fomula &amp; Prove</a:t>
            </a:r>
            <a:endParaRPr lang="en-US" sz="6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25691934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ext, whiteboard&#10;&#10;Description automatically generated">
            <a:extLst>
              <a:ext uri="{FF2B5EF4-FFF2-40B4-BE49-F238E27FC236}">
                <a16:creationId xmlns:a16="http://schemas.microsoft.com/office/drawing/2014/main" id="{BF498A9A-875B-471F-90F9-A2A2AA614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187" y="1288603"/>
            <a:ext cx="4778895" cy="16543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88D810-D373-4A05-9B73-854DD5130ABB}"/>
              </a:ext>
            </a:extLst>
          </p:cNvPr>
          <p:cNvSpPr txBox="1"/>
          <p:nvPr/>
        </p:nvSpPr>
        <p:spPr>
          <a:xfrm>
            <a:off x="1594633" y="3144103"/>
            <a:ext cx="830162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 Ta có ma trận trên là ma trận đơn vị. </a:t>
            </a: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=&gt;           L</a:t>
            </a:r>
            <a:r>
              <a:rPr lang="en-US" baseline="-25000">
                <a:cs typeface="Arial"/>
              </a:rPr>
              <a:t>j</a:t>
            </a:r>
            <a:r>
              <a:rPr lang="en-US">
                <a:cs typeface="Arial"/>
              </a:rPr>
              <a:t>(</a:t>
            </a:r>
            <a:r>
              <a:rPr lang="en-US">
                <a:ea typeface="+mn-lt"/>
                <a:cs typeface="+mn-lt"/>
              </a:rPr>
              <a:t>x</a:t>
            </a:r>
            <a:r>
              <a:rPr lang="en-US" baseline="-25000">
                <a:cs typeface="Arial"/>
              </a:rPr>
              <a:t>i</a:t>
            </a:r>
            <a:r>
              <a:rPr lang="en-US">
                <a:cs typeface="Arial"/>
              </a:rPr>
              <a:t>)=</a:t>
            </a:r>
          </a:p>
        </p:txBody>
      </p:sp>
      <p:sp>
        <p:nvSpPr>
          <p:cNvPr id="7" name="Google Shape;2246;p53">
            <a:extLst>
              <a:ext uri="{FF2B5EF4-FFF2-40B4-BE49-F238E27FC236}">
                <a16:creationId xmlns:a16="http://schemas.microsoft.com/office/drawing/2014/main" id="{66372BE8-DAE4-4A98-9C86-B1B785DDB57B}"/>
              </a:ext>
            </a:extLst>
          </p:cNvPr>
          <p:cNvSpPr txBox="1"/>
          <p:nvPr/>
        </p:nvSpPr>
        <p:spPr>
          <a:xfrm>
            <a:off x="1" y="453482"/>
            <a:ext cx="3657854" cy="65420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>
              <a:defRPr/>
            </a:pPr>
            <a:r>
              <a:rPr lang="en-US" sz="3300" b="1">
                <a:solidFill>
                  <a:schemeClr val="bg1"/>
                </a:solidFill>
                <a:latin typeface="Amatic SC"/>
                <a:ea typeface="Amatic SC"/>
                <a:cs typeface="Amatic SC"/>
                <a:sym typeface="Amatic SC"/>
              </a:rPr>
              <a:t>     Công thức</a:t>
            </a:r>
            <a:endParaRPr lang="en-US" sz="3300" b="1" i="0" u="none" strike="noStrike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matic SC"/>
              <a:ea typeface="Amatic SC"/>
              <a:cs typeface="Amatic SC"/>
            </a:endParaRPr>
          </a:p>
        </p:txBody>
      </p:sp>
      <p:sp>
        <p:nvSpPr>
          <p:cNvPr id="8" name="Flowchart: Delay 7">
            <a:extLst>
              <a:ext uri="{FF2B5EF4-FFF2-40B4-BE49-F238E27FC236}">
                <a16:creationId xmlns:a16="http://schemas.microsoft.com/office/drawing/2014/main" id="{6B755B81-70AE-4C62-85B8-C00524B8EEAD}"/>
              </a:ext>
            </a:extLst>
          </p:cNvPr>
          <p:cNvSpPr/>
          <p:nvPr/>
        </p:nvSpPr>
        <p:spPr>
          <a:xfrm>
            <a:off x="3657855" y="453481"/>
            <a:ext cx="416312" cy="654205"/>
          </a:xfrm>
          <a:prstGeom prst="flowChartDelay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Left Bracket 9">
            <a:extLst>
              <a:ext uri="{FF2B5EF4-FFF2-40B4-BE49-F238E27FC236}">
                <a16:creationId xmlns:a16="http://schemas.microsoft.com/office/drawing/2014/main" id="{73FF4017-FC04-444B-BF56-275A154BAE32}"/>
              </a:ext>
            </a:extLst>
          </p:cNvPr>
          <p:cNvSpPr/>
          <p:nvPr/>
        </p:nvSpPr>
        <p:spPr>
          <a:xfrm>
            <a:off x="3392424" y="3637280"/>
            <a:ext cx="147320" cy="604520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BDEBE0-3B4E-4475-820F-32368D6AC3FE}"/>
              </a:ext>
            </a:extLst>
          </p:cNvPr>
          <p:cNvSpPr txBox="1"/>
          <p:nvPr/>
        </p:nvSpPr>
        <p:spPr>
          <a:xfrm>
            <a:off x="3597275" y="342963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0    </a:t>
            </a:r>
            <a:r>
              <a:rPr lang="en-US">
                <a:ea typeface="+mn-lt"/>
                <a:cs typeface="+mn-lt"/>
              </a:rPr>
              <a:t>i≠j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F39E46-0A91-4660-A7DB-9C6BD3D14ECF}"/>
              </a:ext>
            </a:extLst>
          </p:cNvPr>
          <p:cNvSpPr txBox="1"/>
          <p:nvPr/>
        </p:nvSpPr>
        <p:spPr>
          <a:xfrm>
            <a:off x="3597910" y="395859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1     i=j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6B7907-49E7-46AD-BDF7-80D587DBEA98}"/>
              </a:ext>
            </a:extLst>
          </p:cNvPr>
          <p:cNvSpPr txBox="1"/>
          <p:nvPr/>
        </p:nvSpPr>
        <p:spPr>
          <a:xfrm>
            <a:off x="1813560" y="4328160"/>
            <a:ext cx="6756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solidFill>
                  <a:srgbClr val="222222"/>
                </a:solidFill>
              </a:rPr>
              <a:t>Vì </a:t>
            </a:r>
            <a:r>
              <a:rPr lang="en-US">
                <a:latin typeface="Arial"/>
                <a:ea typeface="Cambria Math"/>
                <a:cs typeface="Arial"/>
              </a:rPr>
              <a:t>x</a:t>
            </a:r>
            <a:r>
              <a:rPr lang="en-US" baseline="-25000">
                <a:ea typeface="+mn-lt"/>
                <a:cs typeface="+mn-lt"/>
              </a:rPr>
              <a:t>0</a:t>
            </a:r>
            <a:r>
              <a:rPr lang="en-US">
                <a:solidFill>
                  <a:srgbClr val="222222"/>
                </a:solidFill>
                <a:latin typeface="Cambria Math"/>
                <a:ea typeface="Cambria Math"/>
              </a:rPr>
              <a:t>, </a:t>
            </a:r>
            <a:r>
              <a:rPr lang="en-US">
                <a:solidFill>
                  <a:srgbClr val="222222"/>
                </a:solidFill>
                <a:ea typeface="+mn-lt"/>
                <a:cs typeface="+mn-lt"/>
              </a:rPr>
              <a:t> </a:t>
            </a:r>
            <a:r>
              <a:rPr lang="en-US">
                <a:latin typeface="Arial"/>
                <a:ea typeface="Cambria Math"/>
                <a:cs typeface="Arial"/>
              </a:rPr>
              <a:t>x</a:t>
            </a:r>
            <a:r>
              <a:rPr lang="en-US" baseline="-25000">
                <a:latin typeface="Arial"/>
                <a:ea typeface="Cambria Math"/>
                <a:cs typeface="Arial"/>
              </a:rPr>
              <a:t>1</a:t>
            </a:r>
            <a:r>
              <a:rPr lang="en-US">
                <a:solidFill>
                  <a:srgbClr val="222222"/>
                </a:solidFill>
                <a:latin typeface="Cambria Math"/>
                <a:ea typeface="Cambria Math"/>
              </a:rPr>
              <a:t>,…,</a:t>
            </a:r>
            <a:r>
              <a:rPr lang="en-US">
                <a:solidFill>
                  <a:srgbClr val="222222"/>
                </a:solidFill>
                <a:ea typeface="+mn-lt"/>
                <a:cs typeface="+mn-lt"/>
              </a:rPr>
              <a:t> </a:t>
            </a:r>
            <a:r>
              <a:rPr lang="en-US">
                <a:latin typeface="Arial"/>
                <a:ea typeface="Cambria Math"/>
                <a:cs typeface="Arial"/>
              </a:rPr>
              <a:t>x</a:t>
            </a:r>
            <a:r>
              <a:rPr lang="en-US" baseline="-25000">
                <a:latin typeface="Arial"/>
                <a:ea typeface="Cambria Math"/>
                <a:cs typeface="Arial"/>
              </a:rPr>
              <a:t>j-1</a:t>
            </a:r>
            <a:r>
              <a:rPr lang="en-US">
                <a:solidFill>
                  <a:srgbClr val="222222"/>
                </a:solidFill>
                <a:latin typeface="Cambria Math"/>
                <a:ea typeface="Cambria Math"/>
              </a:rPr>
              <a:t>, </a:t>
            </a:r>
            <a:r>
              <a:rPr lang="en-US">
                <a:solidFill>
                  <a:srgbClr val="222222"/>
                </a:solidFill>
                <a:ea typeface="+mn-lt"/>
                <a:cs typeface="+mn-lt"/>
              </a:rPr>
              <a:t> </a:t>
            </a:r>
            <a:r>
              <a:rPr lang="en-US">
                <a:latin typeface="Arial"/>
                <a:ea typeface="Cambria Math"/>
                <a:cs typeface="Arial"/>
              </a:rPr>
              <a:t>x</a:t>
            </a:r>
            <a:r>
              <a:rPr lang="en-US" baseline="-25000">
                <a:latin typeface="Arial"/>
                <a:ea typeface="Cambria Math"/>
                <a:cs typeface="Arial"/>
              </a:rPr>
              <a:t>j+1</a:t>
            </a:r>
            <a:r>
              <a:rPr lang="en-US">
                <a:solidFill>
                  <a:srgbClr val="222222"/>
                </a:solidFill>
                <a:latin typeface="Cambria Math"/>
                <a:ea typeface="Cambria Math"/>
              </a:rPr>
              <a:t>, …, </a:t>
            </a:r>
            <a:r>
              <a:rPr lang="en-US">
                <a:solidFill>
                  <a:srgbClr val="222222"/>
                </a:solidFill>
                <a:ea typeface="+mn-lt"/>
                <a:cs typeface="+mn-lt"/>
              </a:rPr>
              <a:t> </a:t>
            </a:r>
            <a:r>
              <a:rPr lang="en-US"/>
              <a:t>x</a:t>
            </a:r>
            <a:r>
              <a:rPr lang="en-US" baseline="-25000"/>
              <a:t>n</a:t>
            </a:r>
            <a:r>
              <a:rPr lang="en-US">
                <a:solidFill>
                  <a:srgbClr val="2C3E50"/>
                </a:solidFill>
                <a:latin typeface="Cambria Math"/>
                <a:ea typeface="Cambria Math"/>
              </a:rPr>
              <a:t> </a:t>
            </a:r>
            <a:r>
              <a:rPr lang="en-US">
                <a:solidFill>
                  <a:srgbClr val="222222"/>
                </a:solidFill>
              </a:rPr>
              <a:t>là nghiệm của </a:t>
            </a:r>
            <a:r>
              <a:rPr lang="en-US">
                <a:ea typeface="+mn-lt"/>
                <a:cs typeface="+mn-lt"/>
              </a:rPr>
              <a:t>L</a:t>
            </a:r>
            <a:r>
              <a:rPr lang="en-US" baseline="-25000">
                <a:ea typeface="+mn-lt"/>
                <a:cs typeface="+mn-lt"/>
              </a:rPr>
              <a:t>j</a:t>
            </a:r>
            <a:r>
              <a:rPr lang="en-US">
                <a:ea typeface="+mn-lt"/>
                <a:cs typeface="+mn-lt"/>
              </a:rPr>
              <a:t>(</a:t>
            </a:r>
            <a:r>
              <a:rPr lang="en-US">
                <a:latin typeface="Arial"/>
                <a:ea typeface="Cambria Math"/>
                <a:cs typeface="Arial"/>
              </a:rPr>
              <a:t>x</a:t>
            </a:r>
            <a:r>
              <a:rPr lang="en-US">
                <a:ea typeface="+mn-lt"/>
                <a:cs typeface="+mn-lt"/>
              </a:rPr>
              <a:t>)</a:t>
            </a:r>
            <a:r>
              <a:rPr lang="en-US">
                <a:solidFill>
                  <a:srgbClr val="222222"/>
                </a:solidFill>
                <a:latin typeface="Cambria Math"/>
                <a:ea typeface="Cambria Math"/>
              </a:rPr>
              <a:t>=0</a:t>
            </a:r>
            <a:r>
              <a:rPr lang="en-US">
                <a:solidFill>
                  <a:srgbClr val="222222"/>
                </a:solidFill>
              </a:rPr>
              <a:t>, do đó</a:t>
            </a:r>
            <a:endParaRPr lang="en-US">
              <a:solidFill>
                <a:srgbClr val="222222"/>
              </a:solidFill>
              <a:cs typeface="Arial"/>
            </a:endParaRPr>
          </a:p>
        </p:txBody>
      </p:sp>
      <p:pic>
        <p:nvPicPr>
          <p:cNvPr id="14" name="Picture 14" descr="Text&#10;&#10;Description automatically generated">
            <a:extLst>
              <a:ext uri="{FF2B5EF4-FFF2-40B4-BE49-F238E27FC236}">
                <a16:creationId xmlns:a16="http://schemas.microsoft.com/office/drawing/2014/main" id="{739B9CA1-C6C3-47DB-802C-7AF12D4716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97" t="54918" r="36443" b="36305"/>
          <a:stretch/>
        </p:blipFill>
        <p:spPr>
          <a:xfrm>
            <a:off x="3449320" y="4892675"/>
            <a:ext cx="5100334" cy="76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412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C87C18-A03D-4139-879C-720194BBF4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"/>
          </a:p>
        </p:txBody>
      </p:sp>
      <p:pic>
        <p:nvPicPr>
          <p:cNvPr id="3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CCAAD56-99FE-45BE-846C-8ED712B682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13" t="36327" r="40386" b="10595"/>
          <a:stretch/>
        </p:blipFill>
        <p:spPr>
          <a:xfrm>
            <a:off x="3012440" y="915035"/>
            <a:ext cx="5618488" cy="51633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AC14270-9132-4182-89F7-043ADD96288E}"/>
              </a:ext>
            </a:extLst>
          </p:cNvPr>
          <p:cNvSpPr/>
          <p:nvPr/>
        </p:nvSpPr>
        <p:spPr>
          <a:xfrm>
            <a:off x="6959600" y="5501640"/>
            <a:ext cx="121920" cy="279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i</a:t>
            </a:r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38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D4FEA4-695D-4801-AAB5-909455E8ED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"/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751C3BC1-0E40-429D-BC24-BA5C70A511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06" t="39179" r="26324" b="1399"/>
          <a:stretch/>
        </p:blipFill>
        <p:spPr>
          <a:xfrm>
            <a:off x="2052320" y="752475"/>
            <a:ext cx="7472694" cy="535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29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C63BF6-97F2-427B-ACD0-0647204EC5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en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84D45DE-4F60-4E01-99FB-17E0DFBE66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784544"/>
              </p:ext>
            </p:extLst>
          </p:nvPr>
        </p:nvGraphicFramePr>
        <p:xfrm>
          <a:off x="751840" y="2905760"/>
          <a:ext cx="10411823" cy="27984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2346">
                  <a:extLst>
                    <a:ext uri="{9D8B030D-6E8A-4147-A177-3AD203B41FA5}">
                      <a16:colId xmlns:a16="http://schemas.microsoft.com/office/drawing/2014/main" val="3557115623"/>
                    </a:ext>
                  </a:extLst>
                </a:gridCol>
                <a:gridCol w="1620952">
                  <a:extLst>
                    <a:ext uri="{9D8B030D-6E8A-4147-A177-3AD203B41FA5}">
                      <a16:colId xmlns:a16="http://schemas.microsoft.com/office/drawing/2014/main" val="2994089727"/>
                    </a:ext>
                  </a:extLst>
                </a:gridCol>
                <a:gridCol w="1631649">
                  <a:extLst>
                    <a:ext uri="{9D8B030D-6E8A-4147-A177-3AD203B41FA5}">
                      <a16:colId xmlns:a16="http://schemas.microsoft.com/office/drawing/2014/main" val="1997619075"/>
                    </a:ext>
                  </a:extLst>
                </a:gridCol>
                <a:gridCol w="1158239">
                  <a:extLst>
                    <a:ext uri="{9D8B030D-6E8A-4147-A177-3AD203B41FA5}">
                      <a16:colId xmlns:a16="http://schemas.microsoft.com/office/drawing/2014/main" val="2537848768"/>
                    </a:ext>
                  </a:extLst>
                </a:gridCol>
                <a:gridCol w="1346199">
                  <a:extLst>
                    <a:ext uri="{9D8B030D-6E8A-4147-A177-3AD203B41FA5}">
                      <a16:colId xmlns:a16="http://schemas.microsoft.com/office/drawing/2014/main" val="4071464080"/>
                    </a:ext>
                  </a:extLst>
                </a:gridCol>
                <a:gridCol w="1163320">
                  <a:extLst>
                    <a:ext uri="{9D8B030D-6E8A-4147-A177-3AD203B41FA5}">
                      <a16:colId xmlns:a16="http://schemas.microsoft.com/office/drawing/2014/main" val="2256966182"/>
                    </a:ext>
                  </a:extLst>
                </a:gridCol>
                <a:gridCol w="1849118">
                  <a:extLst>
                    <a:ext uri="{9D8B030D-6E8A-4147-A177-3AD203B41FA5}">
                      <a16:colId xmlns:a16="http://schemas.microsoft.com/office/drawing/2014/main" val="2443515718"/>
                    </a:ext>
                  </a:extLst>
                </a:gridCol>
              </a:tblGrid>
              <a:tr h="54483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x - x</a:t>
                      </a:r>
                      <a:r>
                        <a:rPr lang="en-US" sz="1800" baseline="-25000">
                          <a:effectLst/>
                        </a:rPr>
                        <a:t>0</a:t>
                      </a:r>
                      <a:endParaRPr lang="en-US" sz="1800">
                        <a:effectLst/>
                      </a:endParaRPr>
                    </a:p>
                  </a:txBody>
                  <a:tcPr marL="68580" marR="68580" marT="952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r>
                        <a:rPr lang="en-US" sz="1800" baseline="-25000">
                          <a:effectLst/>
                        </a:rPr>
                        <a:t>0</a:t>
                      </a:r>
                      <a:r>
                        <a:rPr lang="en-US" sz="1800">
                          <a:effectLst/>
                        </a:rPr>
                        <a:t> - x</a:t>
                      </a:r>
                      <a:r>
                        <a:rPr lang="en-US" sz="1800" baseline="-25000">
                          <a:effectLst/>
                        </a:rPr>
                        <a:t>1</a:t>
                      </a:r>
                      <a:endParaRPr lang="en-US" sz="1800">
                        <a:effectLst/>
                      </a:endParaRPr>
                    </a:p>
                  </a:txBody>
                  <a:tcPr marL="68580" marR="68580" marT="952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r>
                        <a:rPr lang="en-US" sz="1800" baseline="-25000">
                          <a:effectLst/>
                        </a:rPr>
                        <a:t>0</a:t>
                      </a:r>
                      <a:r>
                        <a:rPr lang="en-US" sz="1800">
                          <a:effectLst/>
                        </a:rPr>
                        <a:t> - x</a:t>
                      </a:r>
                      <a:r>
                        <a:rPr lang="en-US" sz="1800" baseline="-25000">
                          <a:effectLst/>
                        </a:rPr>
                        <a:t>2</a:t>
                      </a:r>
                      <a:endParaRPr lang="en-US" sz="1800">
                        <a:effectLst/>
                      </a:endParaRPr>
                    </a:p>
                  </a:txBody>
                  <a:tcPr marL="68580" marR="68580" marT="952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...</a:t>
                      </a:r>
                    </a:p>
                  </a:txBody>
                  <a:tcPr marL="68580" marR="68580" marT="952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r>
                        <a:rPr lang="en-US" sz="1800" baseline="-25000">
                          <a:effectLst/>
                        </a:rPr>
                        <a:t>0</a:t>
                      </a:r>
                      <a:r>
                        <a:rPr lang="en-US" sz="1800">
                          <a:effectLst/>
                        </a:rPr>
                        <a:t> - x</a:t>
                      </a:r>
                      <a:r>
                        <a:rPr lang="en-US" sz="1800" baseline="-25000">
                          <a:effectLst/>
                        </a:rPr>
                        <a:t>n</a:t>
                      </a:r>
                      <a:endParaRPr lang="en-US" sz="1800">
                        <a:effectLst/>
                      </a:endParaRPr>
                    </a:p>
                  </a:txBody>
                  <a:tcPr marL="68580" marR="68580" marT="952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D</a:t>
                      </a:r>
                      <a:r>
                        <a:rPr lang="en-US" sz="1800" baseline="-25000">
                          <a:effectLst/>
                        </a:rPr>
                        <a:t>0</a:t>
                      </a:r>
                      <a:endParaRPr lang="en-US" sz="1800">
                        <a:effectLst/>
                      </a:endParaRPr>
                    </a:p>
                  </a:txBody>
                  <a:tcPr marL="68580" marR="68580" marT="952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y</a:t>
                      </a:r>
                      <a:r>
                        <a:rPr lang="en-US" sz="1800" baseline="-25000">
                          <a:effectLst/>
                        </a:rPr>
                        <a:t>0</a:t>
                      </a:r>
                      <a:r>
                        <a:rPr lang="en-US" sz="1800">
                          <a:effectLst/>
                        </a:rPr>
                        <a:t> /(D</a:t>
                      </a:r>
                      <a:r>
                        <a:rPr lang="en-US" sz="1800" baseline="-25000">
                          <a:effectLst/>
                        </a:rPr>
                        <a:t>0</a:t>
                      </a:r>
                      <a:r>
                        <a:rPr lang="en-US" sz="1800">
                          <a:effectLst/>
                        </a:rPr>
                        <a:t>(x-</a:t>
                      </a:r>
                      <a:r>
                        <a:rPr lang="en-US" sz="1800" b="0" i="0" u="none" strike="noStrike" noProof="0">
                          <a:effectLst/>
                          <a:latin typeface="Arial"/>
                        </a:rPr>
                        <a:t>x</a:t>
                      </a:r>
                      <a:r>
                        <a:rPr lang="en-US" sz="1800" b="0" i="0" u="none" strike="noStrike" baseline="-25000" noProof="0">
                          <a:effectLst/>
                          <a:latin typeface="Arial"/>
                        </a:rPr>
                        <a:t>0</a:t>
                      </a:r>
                      <a:r>
                        <a:rPr lang="en-US" sz="1800">
                          <a:effectLst/>
                        </a:rPr>
                        <a:t>))</a:t>
                      </a:r>
                    </a:p>
                  </a:txBody>
                  <a:tcPr marL="68580" marR="68580" marT="9525" anchor="ctr"/>
                </a:tc>
                <a:extLst>
                  <a:ext uri="{0D108BD9-81ED-4DB2-BD59-A6C34878D82A}">
                    <a16:rowId xmlns:a16="http://schemas.microsoft.com/office/drawing/2014/main" val="2811010635"/>
                  </a:ext>
                </a:extLst>
              </a:tr>
              <a:tr h="54483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r>
                        <a:rPr lang="en-US" sz="1800" baseline="-25000">
                          <a:effectLst/>
                        </a:rPr>
                        <a:t>1</a:t>
                      </a:r>
                      <a:r>
                        <a:rPr lang="en-US" sz="1800">
                          <a:effectLst/>
                        </a:rPr>
                        <a:t>-x</a:t>
                      </a:r>
                      <a:r>
                        <a:rPr lang="en-US" sz="1800" baseline="-25000">
                          <a:effectLst/>
                        </a:rPr>
                        <a:t>0</a:t>
                      </a:r>
                      <a:endParaRPr lang="en-US" sz="1800">
                        <a:effectLst/>
                      </a:endParaRPr>
                    </a:p>
                  </a:txBody>
                  <a:tcPr marL="68580" marR="68580" marT="952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x - x</a:t>
                      </a:r>
                      <a:r>
                        <a:rPr lang="en-US" sz="1800" baseline="-25000">
                          <a:effectLst/>
                        </a:rPr>
                        <a:t>1</a:t>
                      </a:r>
                      <a:endParaRPr lang="en-US" sz="1800">
                        <a:effectLst/>
                      </a:endParaRPr>
                    </a:p>
                  </a:txBody>
                  <a:tcPr marL="68580" marR="68580" marT="952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r>
                        <a:rPr lang="en-US" sz="1800" baseline="-25000">
                          <a:effectLst/>
                        </a:rPr>
                        <a:t>1</a:t>
                      </a:r>
                      <a:r>
                        <a:rPr lang="en-US" sz="1800">
                          <a:effectLst/>
                        </a:rPr>
                        <a:t> - x</a:t>
                      </a:r>
                      <a:r>
                        <a:rPr lang="en-US" sz="1800" baseline="-25000">
                          <a:effectLst/>
                        </a:rPr>
                        <a:t>2</a:t>
                      </a:r>
                      <a:endParaRPr lang="en-US" sz="1800">
                        <a:effectLst/>
                      </a:endParaRPr>
                    </a:p>
                  </a:txBody>
                  <a:tcPr marL="68580" marR="68580" marT="952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...</a:t>
                      </a:r>
                    </a:p>
                  </a:txBody>
                  <a:tcPr marL="68580" marR="68580" marT="952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r>
                        <a:rPr lang="en-US" sz="1800" baseline="-25000">
                          <a:effectLst/>
                        </a:rPr>
                        <a:t>1</a:t>
                      </a:r>
                      <a:r>
                        <a:rPr lang="en-US" sz="1800">
                          <a:effectLst/>
                        </a:rPr>
                        <a:t> - x</a:t>
                      </a:r>
                      <a:r>
                        <a:rPr lang="en-US" sz="1800" baseline="-25000">
                          <a:effectLst/>
                        </a:rPr>
                        <a:t>n</a:t>
                      </a:r>
                      <a:endParaRPr lang="en-US" sz="1800">
                        <a:effectLst/>
                      </a:endParaRPr>
                    </a:p>
                  </a:txBody>
                  <a:tcPr marL="68580" marR="68580" marT="952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D</a:t>
                      </a:r>
                      <a:r>
                        <a:rPr lang="en-US" sz="1800" baseline="-25000">
                          <a:effectLst/>
                        </a:rPr>
                        <a:t>1</a:t>
                      </a:r>
                      <a:endParaRPr lang="en-US" sz="1800">
                        <a:effectLst/>
                      </a:endParaRPr>
                    </a:p>
                  </a:txBody>
                  <a:tcPr marL="68580" marR="68580" marT="952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y</a:t>
                      </a:r>
                      <a:r>
                        <a:rPr lang="en-US" sz="1800" baseline="-25000">
                          <a:effectLst/>
                        </a:rPr>
                        <a:t>1</a:t>
                      </a:r>
                      <a:r>
                        <a:rPr lang="en-US" sz="1800">
                          <a:effectLst/>
                        </a:rPr>
                        <a:t> /(D</a:t>
                      </a:r>
                      <a:r>
                        <a:rPr lang="en-US" sz="1800" baseline="-25000">
                          <a:effectLst/>
                        </a:rPr>
                        <a:t>1</a:t>
                      </a:r>
                      <a:r>
                        <a:rPr lang="en-US" sz="1800">
                          <a:effectLst/>
                        </a:rPr>
                        <a:t>(x-</a:t>
                      </a:r>
                      <a:r>
                        <a:rPr lang="en-US" sz="1800" b="0" i="0" u="none" strike="noStrike" noProof="0">
                          <a:effectLst/>
                          <a:latin typeface="Arial"/>
                        </a:rPr>
                        <a:t>x</a:t>
                      </a:r>
                      <a:r>
                        <a:rPr lang="en-US" sz="1800" b="0" i="0" u="none" strike="noStrike" baseline="-25000" noProof="0">
                          <a:effectLst/>
                          <a:latin typeface="Arial"/>
                        </a:rPr>
                        <a:t>1</a:t>
                      </a:r>
                      <a:r>
                        <a:rPr lang="en-US" sz="1800">
                          <a:effectLst/>
                        </a:rPr>
                        <a:t>))</a:t>
                      </a:r>
                    </a:p>
                  </a:txBody>
                  <a:tcPr marL="68580" marR="68580" marT="9525" anchor="ctr"/>
                </a:tc>
                <a:extLst>
                  <a:ext uri="{0D108BD9-81ED-4DB2-BD59-A6C34878D82A}">
                    <a16:rowId xmlns:a16="http://schemas.microsoft.com/office/drawing/2014/main" val="3400571294"/>
                  </a:ext>
                </a:extLst>
              </a:tr>
              <a:tr h="54483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r>
                        <a:rPr lang="en-US" sz="1800" baseline="-25000">
                          <a:effectLst/>
                        </a:rPr>
                        <a:t>2</a:t>
                      </a:r>
                      <a:r>
                        <a:rPr lang="en-US" sz="1800">
                          <a:effectLst/>
                        </a:rPr>
                        <a:t>-x</a:t>
                      </a:r>
                      <a:r>
                        <a:rPr lang="en-US" sz="1800" baseline="-25000">
                          <a:effectLst/>
                        </a:rPr>
                        <a:t>0</a:t>
                      </a:r>
                      <a:endParaRPr lang="en-US" sz="1800">
                        <a:effectLst/>
                      </a:endParaRPr>
                    </a:p>
                  </a:txBody>
                  <a:tcPr marL="68580" marR="68580" marT="952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r>
                        <a:rPr lang="en-US" sz="1800" baseline="-25000">
                          <a:effectLst/>
                        </a:rPr>
                        <a:t>2</a:t>
                      </a:r>
                      <a:r>
                        <a:rPr lang="en-US" sz="1800">
                          <a:effectLst/>
                        </a:rPr>
                        <a:t> - x</a:t>
                      </a:r>
                      <a:r>
                        <a:rPr lang="en-US" sz="1800" baseline="-25000">
                          <a:effectLst/>
                        </a:rPr>
                        <a:t>1</a:t>
                      </a:r>
                      <a:endParaRPr lang="en-US" sz="1800">
                        <a:effectLst/>
                      </a:endParaRPr>
                    </a:p>
                  </a:txBody>
                  <a:tcPr marL="68580" marR="68580" marT="952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x - x</a:t>
                      </a:r>
                      <a:r>
                        <a:rPr lang="en-US" sz="1800" baseline="-25000">
                          <a:effectLst/>
                        </a:rPr>
                        <a:t>2</a:t>
                      </a:r>
                      <a:endParaRPr lang="en-US" sz="1800">
                        <a:effectLst/>
                      </a:endParaRPr>
                    </a:p>
                  </a:txBody>
                  <a:tcPr marL="68580" marR="68580" marT="952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...</a:t>
                      </a:r>
                    </a:p>
                  </a:txBody>
                  <a:tcPr marL="68580" marR="68580" marT="952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r>
                        <a:rPr lang="en-US" sz="1800" baseline="-25000">
                          <a:effectLst/>
                        </a:rPr>
                        <a:t>2</a:t>
                      </a:r>
                      <a:r>
                        <a:rPr lang="en-US" sz="1800">
                          <a:effectLst/>
                        </a:rPr>
                        <a:t> - x</a:t>
                      </a:r>
                      <a:r>
                        <a:rPr lang="en-US" sz="1800" baseline="-25000">
                          <a:effectLst/>
                        </a:rPr>
                        <a:t>n</a:t>
                      </a:r>
                      <a:endParaRPr lang="en-US" sz="1800">
                        <a:effectLst/>
                      </a:endParaRPr>
                    </a:p>
                  </a:txBody>
                  <a:tcPr marL="68580" marR="68580" marT="952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D</a:t>
                      </a:r>
                      <a:r>
                        <a:rPr lang="en-US" sz="1800" baseline="-25000">
                          <a:effectLst/>
                        </a:rPr>
                        <a:t>2</a:t>
                      </a:r>
                      <a:endParaRPr lang="en-US" sz="1800">
                        <a:effectLst/>
                      </a:endParaRPr>
                    </a:p>
                  </a:txBody>
                  <a:tcPr marL="68580" marR="68580" marT="952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y</a:t>
                      </a:r>
                      <a:r>
                        <a:rPr lang="en-US" sz="1800" baseline="-25000">
                          <a:effectLst/>
                        </a:rPr>
                        <a:t>2</a:t>
                      </a:r>
                      <a:r>
                        <a:rPr lang="en-US" sz="1800">
                          <a:effectLst/>
                        </a:rPr>
                        <a:t> /(D</a:t>
                      </a:r>
                      <a:r>
                        <a:rPr lang="en-US" sz="1800" baseline="-25000">
                          <a:effectLst/>
                        </a:rPr>
                        <a:t>2</a:t>
                      </a:r>
                      <a:r>
                        <a:rPr lang="en-US" sz="1800">
                          <a:effectLst/>
                        </a:rPr>
                        <a:t>(x-</a:t>
                      </a:r>
                      <a:r>
                        <a:rPr lang="en-US" sz="1800" b="0" i="0" u="none" strike="noStrike" noProof="0">
                          <a:effectLst/>
                          <a:latin typeface="Arial"/>
                        </a:rPr>
                        <a:t>x</a:t>
                      </a:r>
                      <a:r>
                        <a:rPr lang="en-US" sz="1800" b="0" i="0" u="none" strike="noStrike" baseline="-25000" noProof="0">
                          <a:effectLst/>
                          <a:latin typeface="Arial"/>
                        </a:rPr>
                        <a:t>3</a:t>
                      </a:r>
                      <a:r>
                        <a:rPr lang="en-US" sz="1800">
                          <a:effectLst/>
                        </a:rPr>
                        <a:t>))</a:t>
                      </a:r>
                    </a:p>
                  </a:txBody>
                  <a:tcPr marL="68580" marR="68580" marT="9525" anchor="ctr"/>
                </a:tc>
                <a:extLst>
                  <a:ext uri="{0D108BD9-81ED-4DB2-BD59-A6C34878D82A}">
                    <a16:rowId xmlns:a16="http://schemas.microsoft.com/office/drawing/2014/main" val="2698343828"/>
                  </a:ext>
                </a:extLst>
              </a:tr>
              <a:tr h="54483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...</a:t>
                      </a:r>
                    </a:p>
                  </a:txBody>
                  <a:tcPr marL="68580" marR="68580" marT="952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...</a:t>
                      </a:r>
                    </a:p>
                  </a:txBody>
                  <a:tcPr marL="68580" marR="68580" marT="952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...</a:t>
                      </a:r>
                    </a:p>
                  </a:txBody>
                  <a:tcPr marL="68580" marR="68580" marT="952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...</a:t>
                      </a:r>
                    </a:p>
                  </a:txBody>
                  <a:tcPr marL="68580" marR="68580" marT="952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...</a:t>
                      </a:r>
                    </a:p>
                  </a:txBody>
                  <a:tcPr marL="68580" marR="68580" marT="952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...</a:t>
                      </a:r>
                    </a:p>
                  </a:txBody>
                  <a:tcPr marL="68580" marR="68580" marT="9525" anchor="ctr"/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en-US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8580" marR="68580" marT="9525" anchor="ctr"/>
                </a:tc>
                <a:extLst>
                  <a:ext uri="{0D108BD9-81ED-4DB2-BD59-A6C34878D82A}">
                    <a16:rowId xmlns:a16="http://schemas.microsoft.com/office/drawing/2014/main" val="4007797464"/>
                  </a:ext>
                </a:extLst>
              </a:tr>
              <a:tr h="54483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r>
                        <a:rPr lang="en-US" sz="1800" baseline="-25000">
                          <a:effectLst/>
                        </a:rPr>
                        <a:t>n</a:t>
                      </a:r>
                      <a:r>
                        <a:rPr lang="en-US" sz="1800">
                          <a:effectLst/>
                        </a:rPr>
                        <a:t>-x</a:t>
                      </a:r>
                      <a:r>
                        <a:rPr lang="en-US" sz="1800" baseline="-25000">
                          <a:effectLst/>
                        </a:rPr>
                        <a:t>0</a:t>
                      </a:r>
                      <a:endParaRPr lang="en-US" sz="1800">
                        <a:effectLst/>
                      </a:endParaRPr>
                    </a:p>
                  </a:txBody>
                  <a:tcPr marL="68580" marR="68580" marT="952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r>
                        <a:rPr lang="en-US" sz="1800" baseline="-25000">
                          <a:effectLst/>
                        </a:rPr>
                        <a:t>n</a:t>
                      </a:r>
                      <a:r>
                        <a:rPr lang="en-US" sz="1800">
                          <a:effectLst/>
                        </a:rPr>
                        <a:t> - x</a:t>
                      </a:r>
                      <a:r>
                        <a:rPr lang="en-US" sz="1800" baseline="-25000">
                          <a:effectLst/>
                        </a:rPr>
                        <a:t>1</a:t>
                      </a:r>
                      <a:endParaRPr lang="en-US" sz="1800">
                        <a:effectLst/>
                      </a:endParaRPr>
                    </a:p>
                  </a:txBody>
                  <a:tcPr marL="68580" marR="68580" marT="952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r>
                        <a:rPr lang="en-US" sz="1800" baseline="-25000">
                          <a:effectLst/>
                        </a:rPr>
                        <a:t>n</a:t>
                      </a:r>
                      <a:r>
                        <a:rPr lang="en-US" sz="1800">
                          <a:effectLst/>
                        </a:rPr>
                        <a:t> - x</a:t>
                      </a:r>
                      <a:r>
                        <a:rPr lang="en-US" sz="1800" baseline="-25000">
                          <a:effectLst/>
                        </a:rPr>
                        <a:t>2</a:t>
                      </a:r>
                      <a:endParaRPr lang="en-US" sz="1800">
                        <a:effectLst/>
                      </a:endParaRPr>
                    </a:p>
                  </a:txBody>
                  <a:tcPr marL="68580" marR="68580" marT="952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...</a:t>
                      </a:r>
                    </a:p>
                  </a:txBody>
                  <a:tcPr marL="68580" marR="68580" marT="952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x - x</a:t>
                      </a:r>
                      <a:r>
                        <a:rPr lang="en-US" sz="1800" baseline="-25000">
                          <a:effectLst/>
                        </a:rPr>
                        <a:t>n</a:t>
                      </a:r>
                      <a:endParaRPr lang="en-US" sz="1800">
                        <a:effectLst/>
                      </a:endParaRPr>
                    </a:p>
                  </a:txBody>
                  <a:tcPr marL="68580" marR="68580" marT="952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D</a:t>
                      </a:r>
                      <a:r>
                        <a:rPr lang="en-US" sz="1800" baseline="-25000">
                          <a:effectLst/>
                        </a:rPr>
                        <a:t>n</a:t>
                      </a:r>
                      <a:endParaRPr lang="en-US" sz="1800">
                        <a:effectLst/>
                      </a:endParaRPr>
                    </a:p>
                  </a:txBody>
                  <a:tcPr marL="68580" marR="68580" marT="952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y</a:t>
                      </a:r>
                      <a:r>
                        <a:rPr lang="en-US" sz="1800" baseline="-25000">
                          <a:effectLst/>
                        </a:rPr>
                        <a:t>n</a:t>
                      </a:r>
                      <a:r>
                        <a:rPr lang="en-US" sz="1800">
                          <a:effectLst/>
                        </a:rPr>
                        <a:t> /(D</a:t>
                      </a:r>
                      <a:r>
                        <a:rPr lang="en-US" sz="1800" baseline="-25000">
                          <a:effectLst/>
                        </a:rPr>
                        <a:t>n</a:t>
                      </a:r>
                      <a:r>
                        <a:rPr lang="en-US" sz="1800">
                          <a:effectLst/>
                        </a:rPr>
                        <a:t>(x-</a:t>
                      </a:r>
                      <a:r>
                        <a:rPr lang="en-US" sz="1800" b="0" i="0" u="none" strike="noStrike" noProof="0">
                          <a:effectLst/>
                          <a:latin typeface="Arial"/>
                        </a:rPr>
                        <a:t>x</a:t>
                      </a:r>
                      <a:r>
                        <a:rPr lang="en-US" sz="1800" b="0" i="0" u="none" strike="noStrike" baseline="-25000" noProof="0">
                          <a:effectLst/>
                          <a:latin typeface="Arial"/>
                        </a:rPr>
                        <a:t>n</a:t>
                      </a:r>
                      <a:r>
                        <a:rPr lang="en-US" sz="1800">
                          <a:effectLst/>
                        </a:rPr>
                        <a:t>))</a:t>
                      </a:r>
                    </a:p>
                  </a:txBody>
                  <a:tcPr marL="68580" marR="68580" marT="9525" anchor="ctr"/>
                </a:tc>
                <a:extLst>
                  <a:ext uri="{0D108BD9-81ED-4DB2-BD59-A6C34878D82A}">
                    <a16:rowId xmlns:a16="http://schemas.microsoft.com/office/drawing/2014/main" val="2238013655"/>
                  </a:ext>
                </a:extLst>
              </a:tr>
            </a:tbl>
          </a:graphicData>
        </a:graphic>
      </p:graphicFrame>
      <p:pic>
        <p:nvPicPr>
          <p:cNvPr id="7" name="Picture 3" descr="Text&#10;&#10;Description automatically generated">
            <a:extLst>
              <a:ext uri="{FF2B5EF4-FFF2-40B4-BE49-F238E27FC236}">
                <a16:creationId xmlns:a16="http://schemas.microsoft.com/office/drawing/2014/main" id="{F9C6DF5E-B67E-44CE-AE01-AABD72B801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80" t="76637" r="34275" b="13995"/>
          <a:stretch/>
        </p:blipFill>
        <p:spPr>
          <a:xfrm>
            <a:off x="1549400" y="899795"/>
            <a:ext cx="5792790" cy="909726"/>
          </a:xfrm>
          <a:prstGeom prst="rect">
            <a:avLst/>
          </a:prstGeom>
        </p:spPr>
      </p:pic>
      <p:pic>
        <p:nvPicPr>
          <p:cNvPr id="9" name="Picture 3" descr="Text&#10;&#10;Description automatically generated">
            <a:extLst>
              <a:ext uri="{FF2B5EF4-FFF2-40B4-BE49-F238E27FC236}">
                <a16:creationId xmlns:a16="http://schemas.microsoft.com/office/drawing/2014/main" id="{22CDEDAB-41AD-42FB-98EA-206B80DC60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99" t="87359" r="45541" b="5982"/>
          <a:stretch/>
        </p:blipFill>
        <p:spPr>
          <a:xfrm>
            <a:off x="2743200" y="1991995"/>
            <a:ext cx="3841481" cy="6962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414411-BB18-4844-A20E-F0AD7E87DB1C}"/>
              </a:ext>
            </a:extLst>
          </p:cNvPr>
          <p:cNvSpPr txBox="1"/>
          <p:nvPr/>
        </p:nvSpPr>
        <p:spPr>
          <a:xfrm>
            <a:off x="2418080" y="5806440"/>
            <a:ext cx="75184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400">
                <a:latin typeface="Cambria Math"/>
                <a:ea typeface="Cambria Math"/>
              </a:rPr>
              <a:t>D</a:t>
            </a:r>
            <a:r>
              <a:rPr lang="en-US" sz="1400" baseline="-25000">
                <a:latin typeface="Cambria Math"/>
                <a:ea typeface="Cambria Math"/>
              </a:rPr>
              <a:t>i</a:t>
            </a:r>
            <a:r>
              <a:rPr lang="en-US" sz="1400">
                <a:latin typeface="Cambria Math"/>
                <a:ea typeface="Cambria Math"/>
              </a:rPr>
              <a:t> (i=0,n) </a:t>
            </a:r>
            <a:r>
              <a:rPr lang="en-US" sz="1400"/>
              <a:t>là tích các phần tử của hàng tương ứng trừ phần tử trên đường chéo</a:t>
            </a:r>
          </a:p>
          <a:p>
            <a:pPr algn="just"/>
            <a:r>
              <a:rPr lang="en-US" sz="1400">
                <a:latin typeface="Cambria Math"/>
                <a:ea typeface="Cambria Math"/>
              </a:rPr>
              <a:t>     </a:t>
            </a:r>
            <a:r>
              <a:rPr lang="en-US" sz="1400"/>
              <a:t> là tích các phần tử trên đường chéo chính.</a:t>
            </a:r>
          </a:p>
        </p:txBody>
      </p:sp>
      <p:pic>
        <p:nvPicPr>
          <p:cNvPr id="11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6DAB8D14-70C4-444B-A691-DEF9B5888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68" t="83622" r="67280" b="13279"/>
          <a:stretch/>
        </p:blipFill>
        <p:spPr>
          <a:xfrm>
            <a:off x="2301240" y="6132195"/>
            <a:ext cx="442328" cy="21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498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1F14B7-420D-4FC4-9525-697CE703B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dirty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en" dirty="0"/>
          </a:p>
        </p:txBody>
      </p:sp>
      <p:sp>
        <p:nvSpPr>
          <p:cNvPr id="4" name="Google Shape;2246;p53">
            <a:extLst>
              <a:ext uri="{FF2B5EF4-FFF2-40B4-BE49-F238E27FC236}">
                <a16:creationId xmlns:a16="http://schemas.microsoft.com/office/drawing/2014/main" id="{E99291C6-E592-48DC-ABF2-D2F9EA543F20}"/>
              </a:ext>
            </a:extLst>
          </p:cNvPr>
          <p:cNvSpPr txBox="1"/>
          <p:nvPr/>
        </p:nvSpPr>
        <p:spPr>
          <a:xfrm>
            <a:off x="1" y="453482"/>
            <a:ext cx="3657854" cy="65420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>
              <a:defRPr/>
            </a:pPr>
            <a:r>
              <a:rPr lang="en-US" sz="3300" b="1" dirty="0">
                <a:solidFill>
                  <a:schemeClr val="bg1"/>
                </a:solidFill>
                <a:latin typeface="Amatic SC"/>
                <a:ea typeface="Amatic SC"/>
                <a:cs typeface="Amatic SC"/>
                <a:sym typeface="Amatic SC"/>
              </a:rPr>
              <a:t>     </a:t>
            </a:r>
            <a:r>
              <a:rPr lang="en-US" sz="3300" b="1" dirty="0" err="1">
                <a:solidFill>
                  <a:schemeClr val="bg1"/>
                </a:solidFill>
                <a:latin typeface="Amatic SC"/>
                <a:ea typeface="Amatic SC"/>
                <a:cs typeface="Amatic SC"/>
                <a:sym typeface="Amatic SC"/>
              </a:rPr>
              <a:t>Tính</a:t>
            </a:r>
            <a:r>
              <a:rPr lang="en-US" sz="3300" b="1" dirty="0">
                <a:solidFill>
                  <a:schemeClr val="bg1"/>
                </a:solidFill>
                <a:latin typeface="Amatic SC"/>
                <a:ea typeface="Amatic SC"/>
                <a:cs typeface="Amatic SC"/>
                <a:sym typeface="Amatic SC"/>
              </a:rPr>
              <a:t> </a:t>
            </a:r>
            <a:r>
              <a:rPr lang="en-US" sz="3300" b="1" dirty="0" err="1">
                <a:solidFill>
                  <a:schemeClr val="bg1"/>
                </a:solidFill>
                <a:latin typeface="Amatic SC"/>
                <a:ea typeface="Amatic SC"/>
                <a:cs typeface="Amatic SC"/>
                <a:sym typeface="Amatic SC"/>
              </a:rPr>
              <a:t>đúng</a:t>
            </a:r>
            <a:r>
              <a:rPr lang="en-US" sz="3300" b="1" dirty="0">
                <a:solidFill>
                  <a:schemeClr val="bg1"/>
                </a:solidFill>
                <a:latin typeface="Amatic SC"/>
                <a:ea typeface="Amatic SC"/>
                <a:cs typeface="Amatic SC"/>
                <a:sym typeface="Amatic SC"/>
              </a:rPr>
              <a:t> </a:t>
            </a:r>
            <a:r>
              <a:rPr lang="en-US" sz="3300" b="1" dirty="0" err="1">
                <a:solidFill>
                  <a:schemeClr val="bg1"/>
                </a:solidFill>
                <a:latin typeface="Amatic SC"/>
                <a:ea typeface="Amatic SC"/>
                <a:cs typeface="Amatic SC"/>
                <a:sym typeface="Amatic SC"/>
              </a:rPr>
              <a:t>đắn</a:t>
            </a:r>
            <a:endParaRPr lang="en-US" sz="3300" b="1" i="0" u="none" strike="noStrike" cap="none" spc="0" normalizeH="0" baseline="0" noProof="0" dirty="0" err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matic SC"/>
              <a:ea typeface="Amatic SC"/>
              <a:cs typeface="Amatic SC"/>
            </a:endParaRPr>
          </a:p>
        </p:txBody>
      </p:sp>
      <p:sp>
        <p:nvSpPr>
          <p:cNvPr id="6" name="Flowchart: Delay 5">
            <a:extLst>
              <a:ext uri="{FF2B5EF4-FFF2-40B4-BE49-F238E27FC236}">
                <a16:creationId xmlns:a16="http://schemas.microsoft.com/office/drawing/2014/main" id="{6FB9C5CE-6DF3-45B2-BDC1-332F742B4D75}"/>
              </a:ext>
            </a:extLst>
          </p:cNvPr>
          <p:cNvSpPr/>
          <p:nvPr/>
        </p:nvSpPr>
        <p:spPr>
          <a:xfrm>
            <a:off x="3657855" y="453481"/>
            <a:ext cx="416312" cy="654205"/>
          </a:xfrm>
          <a:prstGeom prst="flowChartDelay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7B3A310B-6E71-4D3B-8D81-7D1A576443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22" t="38995" r="42573" b="16987"/>
          <a:stretch/>
        </p:blipFill>
        <p:spPr>
          <a:xfrm>
            <a:off x="2702560" y="1458595"/>
            <a:ext cx="5666433" cy="456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089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BA5B67-C9C5-49A5-9B4F-E250789B5903}"/>
              </a:ext>
            </a:extLst>
          </p:cNvPr>
          <p:cNvSpPr txBox="1"/>
          <p:nvPr/>
        </p:nvSpPr>
        <p:spPr>
          <a:xfrm>
            <a:off x="3146121" y="1929575"/>
            <a:ext cx="6105194" cy="203105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Sai </a:t>
            </a:r>
            <a:r>
              <a:rPr lang="en-US" sz="60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số</a:t>
            </a:r>
            <a:r>
              <a:rPr lang="en-US" sz="6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6000" b="1" kern="1200" dirty="0">
              <a:solidFill>
                <a:srgbClr val="FFFFFF"/>
              </a:solidFill>
              <a:latin typeface="+mj-lt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9244235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052BA367-F902-4C63-8017-351ADBB059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92" t="7048" r="38018" b="83790"/>
          <a:stretch/>
        </p:blipFill>
        <p:spPr>
          <a:xfrm>
            <a:off x="2422744" y="1660613"/>
            <a:ext cx="7458989" cy="154519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44B6FD-3C60-4F7D-830A-0538935C745D}"/>
              </a:ext>
            </a:extLst>
          </p:cNvPr>
          <p:cNvSpPr/>
          <p:nvPr/>
        </p:nvSpPr>
        <p:spPr>
          <a:xfrm>
            <a:off x="4892459" y="1891431"/>
            <a:ext cx="2171177" cy="5949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8A74C2-DCB0-40BC-9FCC-FDEF235A4F29}"/>
              </a:ext>
            </a:extLst>
          </p:cNvPr>
          <p:cNvSpPr txBox="1"/>
          <p:nvPr/>
        </p:nvSpPr>
        <p:spPr>
          <a:xfrm>
            <a:off x="1761864" y="93201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Sai </a:t>
            </a:r>
            <a:r>
              <a:rPr lang="en-US" b="1" dirty="0" err="1"/>
              <a:t>số</a:t>
            </a:r>
            <a:r>
              <a:rPr lang="en-US" b="1" dirty="0"/>
              <a:t> </a:t>
            </a:r>
            <a:r>
              <a:rPr lang="en-US" b="1" dirty="0" err="1"/>
              <a:t>phương</a:t>
            </a:r>
            <a:r>
              <a:rPr lang="en-US" b="1" dirty="0"/>
              <a:t> </a:t>
            </a:r>
            <a:r>
              <a:rPr lang="en-US" b="1" dirty="0" err="1"/>
              <a:t>pháp</a:t>
            </a:r>
            <a:r>
              <a:rPr lang="en-US" b="1" dirty="0"/>
              <a:t> </a:t>
            </a:r>
            <a:endParaRPr lang="en-US" b="1" dirty="0"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C115D4-C4E2-4334-9318-EE3E8990DB62}"/>
              </a:ext>
            </a:extLst>
          </p:cNvPr>
          <p:cNvSpPr txBox="1"/>
          <p:nvPr/>
        </p:nvSpPr>
        <p:spPr>
          <a:xfrm>
            <a:off x="1795137" y="3606191"/>
            <a:ext cx="808241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Arial"/>
              </a:rPr>
              <a:t>Phần dư sẽ rất lớn nếu x nằm ngoài đoạn [x0,xn], do đó dùng công </a:t>
            </a:r>
            <a:r>
              <a:rPr lang="en-US" dirty="0" err="1">
                <a:cs typeface="Arial"/>
              </a:rPr>
              <a:t>thức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nội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suy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để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thực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hiện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phép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ngoại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suy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sẽ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mắc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phải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sai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số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lớn</a:t>
            </a:r>
            <a:r>
              <a:rPr lang="en-US" dirty="0">
                <a:cs typeface="Arial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Arial"/>
              </a:rPr>
              <a:t>Phép nội suy có độ chính xác cao đối với các đoạn [xi,xi+1] ở trung tâm </a:t>
            </a:r>
            <a:r>
              <a:rPr lang="en-US" dirty="0" err="1">
                <a:cs typeface="Arial"/>
              </a:rPr>
              <a:t>và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độ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chính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xác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thấp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đối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với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các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đoạn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rìa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ngoài</a:t>
            </a:r>
            <a:r>
              <a:rPr lang="en-US" dirty="0"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436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CA153A9F-2C4A-45AC-A502-A09FD356C802}"/>
              </a:ext>
            </a:extLst>
          </p:cNvPr>
          <p:cNvSpPr txBox="1"/>
          <p:nvPr/>
        </p:nvSpPr>
        <p:spPr>
          <a:xfrm>
            <a:off x="439078" y="4908700"/>
            <a:ext cx="5334882" cy="153888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MS Gothic"/>
                <a:cs typeface="+mn-lt"/>
              </a:rPr>
              <a:t>Algorithm </a:t>
            </a:r>
          </a:p>
          <a:p>
            <a:r>
              <a:rPr lang="en-US" altLang="ko-KR" sz="5000" dirty="0">
                <a:solidFill>
                  <a:schemeClr val="bg1"/>
                </a:solidFill>
                <a:latin typeface="MS Gothic"/>
                <a:cs typeface="+mn-lt"/>
              </a:rPr>
              <a:t>&amp; Example</a:t>
            </a:r>
          </a:p>
        </p:txBody>
      </p:sp>
    </p:spTree>
    <p:extLst>
      <p:ext uri="{BB962C8B-B14F-4D97-AF65-F5344CB8AC3E}">
        <p14:creationId xmlns:p14="http://schemas.microsoft.com/office/powerpoint/2010/main" val="2241350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3264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3499E92-50A7-4680-90CB-41532F4FC718}"/>
              </a:ext>
            </a:extLst>
          </p:cNvPr>
          <p:cNvSpPr/>
          <p:nvPr/>
        </p:nvSpPr>
        <p:spPr>
          <a:xfrm>
            <a:off x="6106651" y="293611"/>
            <a:ext cx="5636534" cy="6270778"/>
          </a:xfrm>
          <a:prstGeom prst="roundRect">
            <a:avLst>
              <a:gd name="adj" fmla="val 1286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DA86C59-34F4-4919-9F69-A6D243DD90AF}"/>
              </a:ext>
            </a:extLst>
          </p:cNvPr>
          <p:cNvGrpSpPr/>
          <p:nvPr/>
        </p:nvGrpSpPr>
        <p:grpSpPr>
          <a:xfrm>
            <a:off x="6305942" y="1681595"/>
            <a:ext cx="5419664" cy="777510"/>
            <a:chOff x="6102442" y="1483456"/>
            <a:chExt cx="5419664" cy="7775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91A18A-7559-4485-BC2C-6ACBBA9F87DF}"/>
                </a:ext>
              </a:extLst>
            </p:cNvPr>
            <p:cNvSpPr txBox="1"/>
            <p:nvPr/>
          </p:nvSpPr>
          <p:spPr>
            <a:xfrm>
              <a:off x="6941701" y="1678152"/>
              <a:ext cx="4580405" cy="507831"/>
            </a:xfrm>
            <a:prstGeom prst="rect">
              <a:avLst/>
            </a:prstGeom>
            <a:noFill/>
          </p:spPr>
          <p:txBody>
            <a:bodyPr wrap="square" lIns="108000" tIns="45720" rIns="108000" bIns="45720" rtlCol="0" anchor="t">
              <a:spAutoFit/>
            </a:bodyPr>
            <a:lstStyle/>
            <a:p>
              <a:r>
                <a:rPr lang="en-US" altLang="ko-KR" sz="2700" b="1">
                  <a:solidFill>
                    <a:schemeClr val="bg1"/>
                  </a:solidFill>
                  <a:cs typeface="Arial"/>
                </a:rPr>
                <a:t> Ý tưởng</a:t>
              </a:r>
              <a:endParaRPr lang="ko-KR" altLang="en-US" sz="2700" b="1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E3BD7D-EEC6-41FC-867D-95F2B71346B3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tIns="45720" rIns="108000" bIns="45720" rtlCol="0" anchor="t">
              <a:spAutoFit/>
            </a:bodyPr>
            <a:lstStyle/>
            <a:p>
              <a:pPr algn="ctr"/>
              <a:r>
                <a:rPr lang="en-US" altLang="ko-KR" sz="4400" b="1">
                  <a:solidFill>
                    <a:schemeClr val="bg1"/>
                  </a:solidFill>
                  <a:cs typeface="Arial"/>
                </a:rPr>
                <a:t>01</a:t>
              </a:r>
              <a:endParaRPr lang="en-US" altLang="ko-KR" sz="44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1E7642E-CD93-4445-B49C-21F1CF8B80D1}"/>
              </a:ext>
            </a:extLst>
          </p:cNvPr>
          <p:cNvGrpSpPr/>
          <p:nvPr/>
        </p:nvGrpSpPr>
        <p:grpSpPr>
          <a:xfrm>
            <a:off x="6305942" y="2651900"/>
            <a:ext cx="5425480" cy="777510"/>
            <a:chOff x="6102442" y="1483456"/>
            <a:chExt cx="5425480" cy="7775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79CA3D-1245-4812-BE2C-A17717D31459}"/>
                </a:ext>
              </a:extLst>
            </p:cNvPr>
            <p:cNvSpPr txBox="1"/>
            <p:nvPr/>
          </p:nvSpPr>
          <p:spPr>
            <a:xfrm>
              <a:off x="7046403" y="1678152"/>
              <a:ext cx="4481519" cy="507831"/>
            </a:xfrm>
            <a:prstGeom prst="rect">
              <a:avLst/>
            </a:prstGeom>
            <a:noFill/>
          </p:spPr>
          <p:txBody>
            <a:bodyPr wrap="square" lIns="108000" tIns="45720" rIns="108000" bIns="45720" rtlCol="0" anchor="t">
              <a:spAutoFit/>
            </a:bodyPr>
            <a:lstStyle/>
            <a:p>
              <a:r>
                <a:rPr lang="en-US" altLang="ko-KR" sz="2700" b="1">
                  <a:solidFill>
                    <a:schemeClr val="bg1"/>
                  </a:solidFill>
                  <a:cs typeface="Arial"/>
                </a:rPr>
                <a:t>Công thức &amp; Chứng minh</a:t>
              </a:r>
              <a:endParaRPr lang="en-US" altLang="ko-KR" err="1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27DDE9-FE7C-4B7E-A047-E092B6A88859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4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D3E30DF-4F9D-4D5B-9110-CB46BA5063F2}"/>
              </a:ext>
            </a:extLst>
          </p:cNvPr>
          <p:cNvGrpSpPr/>
          <p:nvPr/>
        </p:nvGrpSpPr>
        <p:grpSpPr>
          <a:xfrm>
            <a:off x="6271041" y="3622205"/>
            <a:ext cx="5419664" cy="1118026"/>
            <a:chOff x="6102442" y="1483456"/>
            <a:chExt cx="5419664" cy="111802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5757E4-1723-4073-9FC5-1D351F20A151}"/>
                </a:ext>
              </a:extLst>
            </p:cNvPr>
            <p:cNvSpPr txBox="1"/>
            <p:nvPr/>
          </p:nvSpPr>
          <p:spPr>
            <a:xfrm>
              <a:off x="7081304" y="1678152"/>
              <a:ext cx="4440802" cy="923330"/>
            </a:xfrm>
            <a:prstGeom prst="rect">
              <a:avLst/>
            </a:prstGeom>
            <a:noFill/>
          </p:spPr>
          <p:txBody>
            <a:bodyPr wrap="square" lIns="108000" tIns="45720" rIns="108000" bIns="45720" rtlCol="0" anchor="t">
              <a:spAutoFit/>
            </a:bodyPr>
            <a:lstStyle/>
            <a:p>
              <a:r>
                <a:rPr lang="en-US" altLang="ko-KR" sz="2700" b="1">
                  <a:solidFill>
                    <a:schemeClr val="bg1"/>
                  </a:solidFill>
                  <a:cs typeface="Arial"/>
                </a:rPr>
                <a:t>Sai số</a:t>
              </a:r>
              <a:endParaRPr lang="en-US" altLang="ko-KR" sz="2700" b="1" dirty="0">
                <a:solidFill>
                  <a:schemeClr val="bg1"/>
                </a:solidFill>
                <a:cs typeface="Arial" pitchFamily="34" charset="0"/>
              </a:endParaRPr>
            </a:p>
            <a:p>
              <a:endParaRPr lang="en-US" altLang="ko-KR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B9AF74-CA02-49F9-88D7-98D77F70D10F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4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FEFB00-F764-4A36-BDE0-EFBFFBAD9C92}"/>
              </a:ext>
            </a:extLst>
          </p:cNvPr>
          <p:cNvGrpSpPr/>
          <p:nvPr/>
        </p:nvGrpSpPr>
        <p:grpSpPr>
          <a:xfrm>
            <a:off x="6271041" y="4586693"/>
            <a:ext cx="5419664" cy="777510"/>
            <a:chOff x="6102442" y="1483456"/>
            <a:chExt cx="5419664" cy="77751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3DF382-44DD-45C3-9704-34E8893BC3AC}"/>
                </a:ext>
              </a:extLst>
            </p:cNvPr>
            <p:cNvSpPr txBox="1"/>
            <p:nvPr/>
          </p:nvSpPr>
          <p:spPr>
            <a:xfrm>
              <a:off x="7092937" y="1678152"/>
              <a:ext cx="4429169" cy="507831"/>
            </a:xfrm>
            <a:prstGeom prst="rect">
              <a:avLst/>
            </a:prstGeom>
            <a:noFill/>
          </p:spPr>
          <p:txBody>
            <a:bodyPr wrap="square" lIns="108000" tIns="45720" rIns="108000" bIns="45720" rtlCol="0" anchor="t">
              <a:spAutoFit/>
            </a:bodyPr>
            <a:lstStyle/>
            <a:p>
              <a:r>
                <a:rPr lang="en-US" sz="2700" b="1" dirty="0">
                  <a:solidFill>
                    <a:schemeClr val="bg1"/>
                  </a:solidFill>
                  <a:cs typeface="Arial"/>
                </a:rPr>
                <a:t>Thuật toán</a:t>
              </a:r>
              <a:r>
                <a:rPr lang="en-US" sz="2700" b="1">
                  <a:solidFill>
                    <a:schemeClr val="bg1"/>
                  </a:solidFill>
                  <a:ea typeface="+mn-lt"/>
                  <a:cs typeface="+mn-lt"/>
                </a:rPr>
                <a:t> &amp; Ví dụ</a:t>
              </a:r>
              <a:endParaRPr lang="en" sz="2700" b="1">
                <a:solidFill>
                  <a:schemeClr val="bg1"/>
                </a:solidFill>
                <a:ea typeface="+mn-lt"/>
                <a:cs typeface="+mn-l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611BD74-B8C0-4D62-99FC-2DBC909A434D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44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6303906" y="419690"/>
            <a:ext cx="4989896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sz="4000" cap="all">
                <a:solidFill>
                  <a:schemeClr val="bg1"/>
                </a:solidFill>
                <a:latin typeface="+mj-lt"/>
                <a:cs typeface="Arial"/>
              </a:rPr>
              <a:t>LAGRANGIAN </a:t>
            </a:r>
            <a:endParaRPr lang="en-US" sz="4000">
              <a:solidFill>
                <a:schemeClr val="bg1"/>
              </a:solidFill>
              <a:latin typeface="+mj-lt"/>
              <a:cs typeface="Arial"/>
            </a:endParaRPr>
          </a:p>
          <a:p>
            <a:pPr algn="ctr"/>
            <a:r>
              <a:rPr lang="en-US" sz="4000" cap="all">
                <a:solidFill>
                  <a:schemeClr val="bg1"/>
                </a:solidFill>
                <a:latin typeface="+mj-lt"/>
                <a:cs typeface="Arial"/>
              </a:rPr>
              <a:t>INTERPOLATION</a:t>
            </a:r>
            <a:endParaRPr lang="en-US" sz="4000">
              <a:solidFill>
                <a:schemeClr val="bg1"/>
              </a:solidFill>
              <a:ea typeface="+mn-lt"/>
              <a:cs typeface="+mn-lt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7234D0-6594-44A8-9257-27FAFB5C4262}"/>
              </a:ext>
            </a:extLst>
          </p:cNvPr>
          <p:cNvGrpSpPr/>
          <p:nvPr/>
        </p:nvGrpSpPr>
        <p:grpSpPr>
          <a:xfrm>
            <a:off x="6305941" y="5523196"/>
            <a:ext cx="5419664" cy="777510"/>
            <a:chOff x="6102442" y="1483456"/>
            <a:chExt cx="5419664" cy="77751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73BB9E9-BFDE-4032-8A01-6769D587D48D}"/>
                </a:ext>
              </a:extLst>
            </p:cNvPr>
            <p:cNvSpPr txBox="1"/>
            <p:nvPr/>
          </p:nvSpPr>
          <p:spPr>
            <a:xfrm>
              <a:off x="7116204" y="1678152"/>
              <a:ext cx="4405902" cy="507831"/>
            </a:xfrm>
            <a:prstGeom prst="rect">
              <a:avLst/>
            </a:prstGeom>
            <a:noFill/>
          </p:spPr>
          <p:txBody>
            <a:bodyPr wrap="square" lIns="108000" tIns="45720" rIns="108000" bIns="45720" rtlCol="0" anchor="t">
              <a:spAutoFit/>
            </a:bodyPr>
            <a:lstStyle/>
            <a:p>
              <a:r>
                <a:rPr lang="en-US" sz="2700" b="1">
                  <a:solidFill>
                    <a:schemeClr val="bg1"/>
                  </a:solidFill>
                  <a:cs typeface="Arial"/>
                </a:rPr>
                <a:t>Thảo luận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7D5B98-A339-4CFC-9070-57EFC259C80C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tIns="45720" rIns="108000" bIns="45720" rtlCol="0" anchor="t">
              <a:spAutoFit/>
            </a:bodyPr>
            <a:lstStyle/>
            <a:p>
              <a:pPr algn="ctr"/>
              <a:r>
                <a:rPr lang="en-US" altLang="ko-KR" sz="4400" b="1">
                  <a:solidFill>
                    <a:schemeClr val="bg1"/>
                  </a:solidFill>
                  <a:cs typeface="Arial"/>
                </a:rPr>
                <a:t>05</a:t>
              </a:r>
              <a:endParaRPr lang="ko-KR" altLang="en-US" sz="44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130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7DFE8D0-ECF9-41FB-B7B9-FB5C1A7B7E6E}"/>
              </a:ext>
            </a:extLst>
          </p:cNvPr>
          <p:cNvSpPr/>
          <p:nvPr/>
        </p:nvSpPr>
        <p:spPr>
          <a:xfrm>
            <a:off x="257175" y="245269"/>
            <a:ext cx="11677650" cy="6367462"/>
          </a:xfrm>
          <a:prstGeom prst="roundRect">
            <a:avLst>
              <a:gd name="adj" fmla="val 1203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CCFF808D-EDF7-432E-A2FB-2D2699968C69}"/>
              </a:ext>
            </a:extLst>
          </p:cNvPr>
          <p:cNvSpPr txBox="1">
            <a:spLocks/>
          </p:cNvSpPr>
          <p:nvPr/>
        </p:nvSpPr>
        <p:spPr>
          <a:xfrm>
            <a:off x="498454" y="4564110"/>
            <a:ext cx="3644922" cy="1800226"/>
          </a:xfrm>
          <a:prstGeom prst="rect">
            <a:avLst/>
          </a:prstGeom>
          <a:noFill/>
        </p:spPr>
        <p:txBody>
          <a:bodyPr lIns="91440" tIns="45720" rIns="91440" bIns="45720"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5000" b="1">
                <a:solidFill>
                  <a:schemeClr val="bg1"/>
                </a:solidFill>
                <a:latin typeface="MS Gothic"/>
                <a:cs typeface="Arial"/>
              </a:rPr>
              <a:t>Thảo </a:t>
            </a:r>
            <a:r>
              <a:rPr lang="en-US" altLang="ko-KR" sz="5000" b="1" err="1">
                <a:solidFill>
                  <a:schemeClr val="bg1"/>
                </a:solidFill>
                <a:latin typeface="MS Gothic"/>
                <a:cs typeface="Arial"/>
              </a:rPr>
              <a:t>luận</a:t>
            </a:r>
            <a:endParaRPr lang="en-US" altLang="ko-KR" sz="5000" b="1">
              <a:solidFill>
                <a:schemeClr val="bg1"/>
              </a:solidFill>
              <a:latin typeface="MS Gothic"/>
              <a:cs typeface="Arial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29042A5-44CA-4E0F-A565-87BE5ED12FA0}"/>
              </a:ext>
            </a:extLst>
          </p:cNvPr>
          <p:cNvGrpSpPr/>
          <p:nvPr/>
        </p:nvGrpSpPr>
        <p:grpSpPr>
          <a:xfrm>
            <a:off x="7470482" y="592457"/>
            <a:ext cx="3948744" cy="5189772"/>
            <a:chOff x="4871865" y="1777141"/>
            <a:chExt cx="3630109" cy="495485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00F49B6-A618-4950-BC45-2C8D61F16939}"/>
                </a:ext>
              </a:extLst>
            </p:cNvPr>
            <p:cNvSpPr txBox="1"/>
            <p:nvPr/>
          </p:nvSpPr>
          <p:spPr>
            <a:xfrm>
              <a:off x="4871866" y="2118630"/>
              <a:ext cx="3630108" cy="461336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just"/>
              <a:endParaRPr lang="en-US" sz="2200">
                <a:solidFill>
                  <a:schemeClr val="bg1"/>
                </a:solidFill>
                <a:ea typeface="+mn-lt"/>
                <a:cs typeface="+mn-lt"/>
              </a:endParaRPr>
            </a:p>
            <a:p>
              <a:pPr algn="just"/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Sai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số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của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đa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thức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nội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suy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phụ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thuộc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vào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các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mốc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nội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suy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. Do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đó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ta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không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thể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khống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chế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được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sai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số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như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mong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muốn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.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Thậm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chí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,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sai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số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có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thể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tiến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đến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vô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cùng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.</a:t>
              </a:r>
              <a:endParaRPr lang="en-US" sz="2200">
                <a:solidFill>
                  <a:schemeClr val="bg1"/>
                </a:solidFill>
                <a:cs typeface="Arial"/>
              </a:endParaRPr>
            </a:p>
            <a:p>
              <a:endParaRPr lang="en-US" altLang="ko-KR" sz="220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Khi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bổ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sung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thêm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mốc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nội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suy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ta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phải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tính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toán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lại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từ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đầu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chứ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không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thể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dùng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được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kết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quả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tính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toán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.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Điều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này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gây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bất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lợi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với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các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bài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toán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có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số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lượng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mốc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nội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suy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lớn</a:t>
              </a:r>
              <a:endParaRPr lang="en-US" sz="2200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ABBC49-FBAD-40C0-ACD6-59EEAE1E9428}"/>
                </a:ext>
              </a:extLst>
            </p:cNvPr>
            <p:cNvSpPr txBox="1"/>
            <p:nvPr/>
          </p:nvSpPr>
          <p:spPr>
            <a:xfrm>
              <a:off x="4871865" y="1777141"/>
              <a:ext cx="3630108" cy="49244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2600" b="1" err="1">
                  <a:solidFill>
                    <a:schemeClr val="bg1"/>
                  </a:solidFill>
                  <a:cs typeface="Arial"/>
                </a:rPr>
                <a:t>Nhược</a:t>
              </a:r>
              <a:r>
                <a:rPr lang="en-US" altLang="ko-KR" sz="2600" b="1">
                  <a:solidFill>
                    <a:schemeClr val="bg1"/>
                  </a:solidFill>
                  <a:cs typeface="Arial"/>
                </a:rPr>
                <a:t> </a:t>
              </a:r>
              <a:r>
                <a:rPr lang="en-US" altLang="ko-KR" sz="2600" b="1" err="1">
                  <a:solidFill>
                    <a:schemeClr val="bg1"/>
                  </a:solidFill>
                  <a:cs typeface="Arial"/>
                </a:rPr>
                <a:t>điểm</a:t>
              </a:r>
              <a:endParaRPr lang="ko-KR" altLang="en-US" sz="26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" name="그룹 2">
            <a:extLst>
              <a:ext uri="{FF2B5EF4-FFF2-40B4-BE49-F238E27FC236}">
                <a16:creationId xmlns:a16="http://schemas.microsoft.com/office/drawing/2014/main" id="{CE348A2F-9403-45B5-98CA-A7C6059D3F6E}"/>
              </a:ext>
            </a:extLst>
          </p:cNvPr>
          <p:cNvGrpSpPr/>
          <p:nvPr/>
        </p:nvGrpSpPr>
        <p:grpSpPr>
          <a:xfrm>
            <a:off x="4218344" y="628075"/>
            <a:ext cx="3186743" cy="2683529"/>
            <a:chOff x="822207" y="1777142"/>
            <a:chExt cx="3630108" cy="268352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D02CCD4-2B53-4F0A-B994-02ACD5F0E09D}"/>
                </a:ext>
              </a:extLst>
            </p:cNvPr>
            <p:cNvSpPr txBox="1"/>
            <p:nvPr/>
          </p:nvSpPr>
          <p:spPr>
            <a:xfrm>
              <a:off x="822207" y="1777142"/>
              <a:ext cx="3630108" cy="49244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2600" b="1" err="1">
                  <a:solidFill>
                    <a:schemeClr val="bg1"/>
                  </a:solidFill>
                  <a:cs typeface="Arial"/>
                </a:rPr>
                <a:t>Ưu</a:t>
              </a:r>
              <a:r>
                <a:rPr lang="en-US" altLang="ko-KR" sz="2600" b="1">
                  <a:solidFill>
                    <a:schemeClr val="bg1"/>
                  </a:solidFill>
                  <a:cs typeface="Arial"/>
                </a:rPr>
                <a:t> </a:t>
              </a:r>
              <a:r>
                <a:rPr lang="en-US" altLang="ko-KR" sz="2600" b="1" err="1">
                  <a:solidFill>
                    <a:schemeClr val="bg1"/>
                  </a:solidFill>
                  <a:cs typeface="Arial"/>
                </a:rPr>
                <a:t>điểm</a:t>
              </a:r>
              <a:endParaRPr lang="ko-KR" altLang="en-US" sz="2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E1D5D6-081E-48CF-BB80-678EB89F248F}"/>
                </a:ext>
              </a:extLst>
            </p:cNvPr>
            <p:cNvSpPr txBox="1"/>
            <p:nvPr/>
          </p:nvSpPr>
          <p:spPr>
            <a:xfrm>
              <a:off x="839567" y="2337013"/>
              <a:ext cx="3612748" cy="212365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Phương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pháp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nội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suy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Lagrange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không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quá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phức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tạp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về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tính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toán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. Ta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chỉ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cần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sử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dụng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các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phép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cộng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trừ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200" err="1">
                  <a:solidFill>
                    <a:schemeClr val="bg1"/>
                  </a:solidFill>
                  <a:ea typeface="+mn-lt"/>
                  <a:cs typeface="+mn-lt"/>
                </a:rPr>
                <a:t>nhân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+mn-lt"/>
                </a:rPr>
                <a:t> chia.</a:t>
              </a:r>
              <a:endParaRPr lang="en-US" sz="2200">
                <a:solidFill>
                  <a:schemeClr val="bg1"/>
                </a:solidFill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6252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080A5CE-2A27-4A71-B160-441332CC772B}"/>
              </a:ext>
            </a:extLst>
          </p:cNvPr>
          <p:cNvSpPr/>
          <p:nvPr/>
        </p:nvSpPr>
        <p:spPr>
          <a:xfrm>
            <a:off x="-9524" y="2836196"/>
            <a:ext cx="12196762" cy="136039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2FBFAD-318C-47E8-A82D-2EDEDE3F63EE}"/>
              </a:ext>
            </a:extLst>
          </p:cNvPr>
          <p:cNvSpPr/>
          <p:nvPr/>
        </p:nvSpPr>
        <p:spPr>
          <a:xfrm>
            <a:off x="-4762" y="2938634"/>
            <a:ext cx="12196762" cy="115551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0C8F30-9C91-4D39-A29C-BCE4134E41E9}"/>
              </a:ext>
            </a:extLst>
          </p:cNvPr>
          <p:cNvSpPr txBox="1"/>
          <p:nvPr/>
        </p:nvSpPr>
        <p:spPr>
          <a:xfrm>
            <a:off x="-4762" y="2888660"/>
            <a:ext cx="12192000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altLang="ko-KR" sz="6000">
                <a:solidFill>
                  <a:schemeClr val="bg1"/>
                </a:solidFill>
                <a:latin typeface="MS PMincho"/>
                <a:cs typeface="Arial"/>
              </a:rPr>
              <a:t>THANK YOU</a:t>
            </a:r>
            <a:endParaRPr lang="ko-KR" altLang="en-US" sz="6000">
              <a:solidFill>
                <a:schemeClr val="bg1"/>
              </a:solidFill>
              <a:latin typeface="MS PMincho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CF959-4651-4C64-A08C-8F2BDE46A824}"/>
              </a:ext>
            </a:extLst>
          </p:cNvPr>
          <p:cNvSpPr txBox="1"/>
          <p:nvPr/>
        </p:nvSpPr>
        <p:spPr>
          <a:xfrm>
            <a:off x="4762" y="3714495"/>
            <a:ext cx="12191852" cy="37965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altLang="ko-KR" sz="1850">
                <a:solidFill>
                  <a:schemeClr val="bg1"/>
                </a:solidFill>
                <a:cs typeface="Arial"/>
              </a:rPr>
              <a:t>Any Question?</a:t>
            </a:r>
            <a:endParaRPr lang="en-US" altLang="ko-KR" sz="185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03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8942004" y="2599189"/>
            <a:ext cx="434766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4800" b="1">
                <a:solidFill>
                  <a:schemeClr val="bg1"/>
                </a:solidFill>
                <a:latin typeface="+mj-lt"/>
                <a:cs typeface="Arial"/>
              </a:rPr>
              <a:t>Ý tưởng</a:t>
            </a:r>
            <a:endParaRPr lang="ko-KR" altLang="en-US" sz="4800" b="1">
              <a:solidFill>
                <a:schemeClr val="bg1"/>
              </a:solidFill>
              <a:latin typeface="+mj-lt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CD60F-31E5-47BD-825E-DF5FFB019C06}"/>
              </a:ext>
            </a:extLst>
          </p:cNvPr>
          <p:cNvSpPr txBox="1"/>
          <p:nvPr/>
        </p:nvSpPr>
        <p:spPr>
          <a:xfrm>
            <a:off x="8287130" y="3572369"/>
            <a:ext cx="4777096" cy="37702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1850" cap="all">
                <a:solidFill>
                  <a:schemeClr val="bg1"/>
                </a:solidFill>
                <a:cs typeface="Arial"/>
              </a:rPr>
              <a:t>Nội suy Lagrange là gì??!</a:t>
            </a:r>
            <a:endParaRPr lang="en-US" sz="1850" cap="all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1EFF28-51A3-40F6-83E5-CF97524A32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 t="12498" b="1250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/>
              <a:t>Ý Tưởng</a:t>
            </a:r>
            <a:endParaRPr lang="en-US" b="1">
              <a:cs typeface="Calibri Light" panose="020F03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BBF4E3-1225-4257-9297-0DAE1900F934}"/>
              </a:ext>
            </a:extLst>
          </p:cNvPr>
          <p:cNvSpPr txBox="1"/>
          <p:nvPr/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/>
              <a:t>   Cho (x</a:t>
            </a:r>
            <a:r>
              <a:rPr lang="en-US" sz="2400" baseline="-25000"/>
              <a:t>0</a:t>
            </a:r>
            <a:r>
              <a:rPr lang="en-US" sz="2400"/>
              <a:t>,y</a:t>
            </a:r>
            <a:r>
              <a:rPr lang="en-US" sz="2400" baseline="-25000"/>
              <a:t>0</a:t>
            </a:r>
            <a:r>
              <a:rPr lang="en-US" sz="2400"/>
              <a:t>), (x</a:t>
            </a:r>
            <a:r>
              <a:rPr lang="en-US" sz="2400" baseline="-25000"/>
              <a:t>1</a:t>
            </a:r>
            <a:r>
              <a:rPr lang="en-US" sz="2400"/>
              <a:t>,y</a:t>
            </a:r>
            <a:r>
              <a:rPr lang="en-US" sz="2400" baseline="-25000"/>
              <a:t>1</a:t>
            </a:r>
            <a:r>
              <a:rPr lang="en-US" sz="2400"/>
              <a:t>), …… (x</a:t>
            </a:r>
            <a:r>
              <a:rPr lang="en-US" sz="2400" baseline="-25000"/>
              <a:t>n</a:t>
            </a:r>
            <a:r>
              <a:rPr lang="en-US" sz="2400"/>
              <a:t>,y</a:t>
            </a:r>
            <a:r>
              <a:rPr lang="en-US" sz="2400" baseline="-25000"/>
              <a:t>n</a:t>
            </a:r>
            <a:r>
              <a:rPr lang="en-US" sz="2400"/>
              <a:t>), tìm giá trị của ‘y’ tại giá trị ‘x’ chưa biết.</a:t>
            </a:r>
            <a:endParaRPr lang="en-US" sz="240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1E56B1-5AB2-4D63-B72B-AFD9DC27C642}"/>
              </a:ext>
            </a:extLst>
          </p:cNvPr>
          <p:cNvSpPr txBox="1"/>
          <p:nvPr/>
        </p:nvSpPr>
        <p:spPr>
          <a:xfrm>
            <a:off x="1869377" y="2212668"/>
            <a:ext cx="84463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>
                <a:ea typeface="+mn-lt"/>
                <a:cs typeface="+mn-lt"/>
              </a:rPr>
              <a:t>Nội suy là gì???</a:t>
            </a:r>
          </a:p>
        </p:txBody>
      </p:sp>
    </p:spTree>
    <p:extLst>
      <p:ext uri="{BB962C8B-B14F-4D97-AF65-F5344CB8AC3E}">
        <p14:creationId xmlns:p14="http://schemas.microsoft.com/office/powerpoint/2010/main" val="148335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1EFF28-51A3-40F6-83E5-CF97524A32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 t="12498" b="12502"/>
          <a:stretch/>
        </p:blipFill>
        <p:spPr>
          <a:xfrm>
            <a:off x="26478" y="-6821"/>
            <a:ext cx="12191980" cy="6857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38545"/>
            <a:ext cx="10131425" cy="14562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/>
              <a:t>IDEA</a:t>
            </a:r>
            <a:endParaRPr lang="en-US" b="1">
              <a:cs typeface="Calibri Light" panose="020F03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1E56B1-5AB2-4D63-B72B-AFD9DC27C642}"/>
              </a:ext>
            </a:extLst>
          </p:cNvPr>
          <p:cNvSpPr txBox="1"/>
          <p:nvPr/>
        </p:nvSpPr>
        <p:spPr>
          <a:xfrm>
            <a:off x="1876304" y="1713904"/>
            <a:ext cx="84463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ea typeface="+mn-lt"/>
                <a:cs typeface="+mn-lt"/>
              </a:rPr>
              <a:t>Nội suy là gì???</a:t>
            </a:r>
          </a:p>
          <a:p>
            <a:pPr algn="ctr">
              <a:spcAft>
                <a:spcPts val="600"/>
              </a:spcAft>
            </a:pPr>
            <a:endParaRPr lang="en-US" sz="2800">
              <a:ea typeface="+mn-lt"/>
              <a:cs typeface="+mn-lt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86B42087-7DE7-4372-B6E5-DE6BA0AD58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6987" y="2339764"/>
            <a:ext cx="5257800" cy="419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6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289" y="502069"/>
            <a:ext cx="11573197" cy="724247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en-US">
                <a:cs typeface="Arial"/>
              </a:rPr>
              <a:t>Đa thức nội suy</a:t>
            </a:r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9647152-983C-49E8-9F34-F9883A63DBB6}"/>
              </a:ext>
            </a:extLst>
          </p:cNvPr>
          <p:cNvSpPr/>
          <p:nvPr/>
        </p:nvSpPr>
        <p:spPr>
          <a:xfrm>
            <a:off x="3497899" y="2815040"/>
            <a:ext cx="1774869" cy="1419896"/>
          </a:xfrm>
          <a:custGeom>
            <a:avLst/>
            <a:gdLst>
              <a:gd name="connsiteX0" fmla="*/ 510179 w 737797"/>
              <a:gd name="connsiteY0" fmla="*/ 592182 h 590237"/>
              <a:gd name="connsiteX1" fmla="*/ 449750 w 737797"/>
              <a:gd name="connsiteY1" fmla="*/ 592182 h 590237"/>
              <a:gd name="connsiteX2" fmla="*/ 408293 w 737797"/>
              <a:gd name="connsiteY2" fmla="*/ 569697 h 590237"/>
              <a:gd name="connsiteX3" fmla="*/ 412509 w 737797"/>
              <a:gd name="connsiteY3" fmla="*/ 532456 h 590237"/>
              <a:gd name="connsiteX4" fmla="*/ 438507 w 737797"/>
              <a:gd name="connsiteY4" fmla="*/ 486783 h 590237"/>
              <a:gd name="connsiteX5" fmla="*/ 378781 w 737797"/>
              <a:gd name="connsiteY5" fmla="*/ 443218 h 590237"/>
              <a:gd name="connsiteX6" fmla="*/ 314838 w 737797"/>
              <a:gd name="connsiteY6" fmla="*/ 465703 h 590237"/>
              <a:gd name="connsiteX7" fmla="*/ 319757 w 737797"/>
              <a:gd name="connsiteY7" fmla="*/ 526132 h 590237"/>
              <a:gd name="connsiteX8" fmla="*/ 338729 w 737797"/>
              <a:gd name="connsiteY8" fmla="*/ 558455 h 590237"/>
              <a:gd name="connsiteX9" fmla="*/ 298677 w 737797"/>
              <a:gd name="connsiteY9" fmla="*/ 591480 h 590237"/>
              <a:gd name="connsiteX10" fmla="*/ 161658 w 737797"/>
              <a:gd name="connsiteY10" fmla="*/ 592182 h 590237"/>
              <a:gd name="connsiteX11" fmla="*/ 149712 w 737797"/>
              <a:gd name="connsiteY11" fmla="*/ 573913 h 590237"/>
              <a:gd name="connsiteX12" fmla="*/ 149712 w 737797"/>
              <a:gd name="connsiteY12" fmla="*/ 458676 h 590237"/>
              <a:gd name="connsiteX13" fmla="*/ 141983 w 737797"/>
              <a:gd name="connsiteY13" fmla="*/ 427759 h 590237"/>
              <a:gd name="connsiteX14" fmla="*/ 108255 w 737797"/>
              <a:gd name="connsiteY14" fmla="*/ 426354 h 590237"/>
              <a:gd name="connsiteX15" fmla="*/ 55555 w 737797"/>
              <a:gd name="connsiteY15" fmla="*/ 450947 h 590237"/>
              <a:gd name="connsiteX16" fmla="*/ 4261 w 737797"/>
              <a:gd name="connsiteY16" fmla="*/ 398950 h 590237"/>
              <a:gd name="connsiteX17" fmla="*/ 35178 w 737797"/>
              <a:gd name="connsiteY17" fmla="*/ 299172 h 590237"/>
              <a:gd name="connsiteX18" fmla="*/ 102634 w 737797"/>
              <a:gd name="connsiteY18" fmla="*/ 306901 h 590237"/>
              <a:gd name="connsiteX19" fmla="*/ 128632 w 737797"/>
              <a:gd name="connsiteY19" fmla="*/ 324468 h 590237"/>
              <a:gd name="connsiteX20" fmla="*/ 149712 w 737797"/>
              <a:gd name="connsiteY20" fmla="*/ 289334 h 590237"/>
              <a:gd name="connsiteX21" fmla="*/ 149010 w 737797"/>
              <a:gd name="connsiteY21" fmla="*/ 174097 h 590237"/>
              <a:gd name="connsiteX22" fmla="*/ 174305 w 737797"/>
              <a:gd name="connsiteY22" fmla="*/ 148802 h 590237"/>
              <a:gd name="connsiteX23" fmla="*/ 286732 w 737797"/>
              <a:gd name="connsiteY23" fmla="*/ 149504 h 590237"/>
              <a:gd name="connsiteX24" fmla="*/ 310622 w 737797"/>
              <a:gd name="connsiteY24" fmla="*/ 144586 h 590237"/>
              <a:gd name="connsiteX25" fmla="*/ 314136 w 737797"/>
              <a:gd name="connsiteY25" fmla="*/ 108047 h 590237"/>
              <a:gd name="connsiteX26" fmla="*/ 311325 w 737797"/>
              <a:gd name="connsiteY26" fmla="*/ 23025 h 590237"/>
              <a:gd name="connsiteX27" fmla="*/ 439913 w 737797"/>
              <a:gd name="connsiteY27" fmla="*/ 32862 h 590237"/>
              <a:gd name="connsiteX28" fmla="*/ 433589 w 737797"/>
              <a:gd name="connsiteY28" fmla="*/ 104534 h 590237"/>
              <a:gd name="connsiteX29" fmla="*/ 416724 w 737797"/>
              <a:gd name="connsiteY29" fmla="*/ 128424 h 590237"/>
              <a:gd name="connsiteX30" fmla="*/ 451858 w 737797"/>
              <a:gd name="connsiteY30" fmla="*/ 149504 h 590237"/>
              <a:gd name="connsiteX31" fmla="*/ 572013 w 737797"/>
              <a:gd name="connsiteY31" fmla="*/ 148802 h 590237"/>
              <a:gd name="connsiteX32" fmla="*/ 590985 w 737797"/>
              <a:gd name="connsiteY32" fmla="*/ 168476 h 590237"/>
              <a:gd name="connsiteX33" fmla="*/ 590283 w 737797"/>
              <a:gd name="connsiteY33" fmla="*/ 283713 h 590237"/>
              <a:gd name="connsiteX34" fmla="*/ 597309 w 737797"/>
              <a:gd name="connsiteY34" fmla="*/ 312522 h 590237"/>
              <a:gd name="connsiteX35" fmla="*/ 633145 w 737797"/>
              <a:gd name="connsiteY35" fmla="*/ 314630 h 590237"/>
              <a:gd name="connsiteX36" fmla="*/ 719573 w 737797"/>
              <a:gd name="connsiteY36" fmla="*/ 312522 h 590237"/>
              <a:gd name="connsiteX37" fmla="*/ 694980 w 737797"/>
              <a:gd name="connsiteY37" fmla="*/ 448136 h 590237"/>
              <a:gd name="connsiteX38" fmla="*/ 636659 w 737797"/>
              <a:gd name="connsiteY38" fmla="*/ 433380 h 590237"/>
              <a:gd name="connsiteX39" fmla="*/ 612768 w 737797"/>
              <a:gd name="connsiteY39" fmla="*/ 417219 h 590237"/>
              <a:gd name="connsiteX40" fmla="*/ 590283 w 737797"/>
              <a:gd name="connsiteY40" fmla="*/ 451650 h 590237"/>
              <a:gd name="connsiteX41" fmla="*/ 590985 w 737797"/>
              <a:gd name="connsiteY41" fmla="*/ 569697 h 590237"/>
              <a:gd name="connsiteX42" fmla="*/ 567797 w 737797"/>
              <a:gd name="connsiteY42" fmla="*/ 593588 h 590237"/>
              <a:gd name="connsiteX43" fmla="*/ 510179 w 737797"/>
              <a:gd name="connsiteY43" fmla="*/ 592182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7797" h="590237">
                <a:moveTo>
                  <a:pt x="510179" y="592182"/>
                </a:moveTo>
                <a:cubicBezTo>
                  <a:pt x="489802" y="592182"/>
                  <a:pt x="470127" y="592182"/>
                  <a:pt x="449750" y="592182"/>
                </a:cubicBezTo>
                <a:cubicBezTo>
                  <a:pt x="431481" y="592182"/>
                  <a:pt x="418833" y="583751"/>
                  <a:pt x="408293" y="569697"/>
                </a:cubicBezTo>
                <a:cubicBezTo>
                  <a:pt x="397753" y="555644"/>
                  <a:pt x="397753" y="543699"/>
                  <a:pt x="412509" y="532456"/>
                </a:cubicBezTo>
                <a:cubicBezTo>
                  <a:pt x="427264" y="521213"/>
                  <a:pt x="445534" y="509971"/>
                  <a:pt x="438507" y="486783"/>
                </a:cubicBezTo>
                <a:cubicBezTo>
                  <a:pt x="430778" y="460785"/>
                  <a:pt x="407590" y="445326"/>
                  <a:pt x="378781" y="443218"/>
                </a:cubicBezTo>
                <a:cubicBezTo>
                  <a:pt x="354188" y="441813"/>
                  <a:pt x="331702" y="444623"/>
                  <a:pt x="314838" y="465703"/>
                </a:cubicBezTo>
                <a:cubicBezTo>
                  <a:pt x="294461" y="490296"/>
                  <a:pt x="295164" y="504349"/>
                  <a:pt x="319757" y="526132"/>
                </a:cubicBezTo>
                <a:cubicBezTo>
                  <a:pt x="329594" y="534564"/>
                  <a:pt x="345053" y="540186"/>
                  <a:pt x="338729" y="558455"/>
                </a:cubicBezTo>
                <a:cubicBezTo>
                  <a:pt x="331702" y="576724"/>
                  <a:pt x="317649" y="590777"/>
                  <a:pt x="298677" y="591480"/>
                </a:cubicBezTo>
                <a:cubicBezTo>
                  <a:pt x="253004" y="593588"/>
                  <a:pt x="207331" y="591480"/>
                  <a:pt x="161658" y="592182"/>
                </a:cubicBezTo>
                <a:cubicBezTo>
                  <a:pt x="146199" y="592182"/>
                  <a:pt x="149712" y="581642"/>
                  <a:pt x="149712" y="573913"/>
                </a:cubicBezTo>
                <a:cubicBezTo>
                  <a:pt x="149712" y="535267"/>
                  <a:pt x="149712" y="497323"/>
                  <a:pt x="149712" y="458676"/>
                </a:cubicBezTo>
                <a:cubicBezTo>
                  <a:pt x="149712" y="447434"/>
                  <a:pt x="149712" y="436894"/>
                  <a:pt x="141983" y="427759"/>
                </a:cubicBezTo>
                <a:cubicBezTo>
                  <a:pt x="131443" y="415111"/>
                  <a:pt x="121606" y="407382"/>
                  <a:pt x="108255" y="426354"/>
                </a:cubicBezTo>
                <a:cubicBezTo>
                  <a:pt x="95607" y="443920"/>
                  <a:pt x="80149" y="459379"/>
                  <a:pt x="55555" y="450947"/>
                </a:cubicBezTo>
                <a:cubicBezTo>
                  <a:pt x="30259" y="442515"/>
                  <a:pt x="11288" y="426354"/>
                  <a:pt x="4261" y="398950"/>
                </a:cubicBezTo>
                <a:cubicBezTo>
                  <a:pt x="-6982" y="356087"/>
                  <a:pt x="4261" y="320954"/>
                  <a:pt x="35178" y="299172"/>
                </a:cubicBezTo>
                <a:cubicBezTo>
                  <a:pt x="61177" y="280902"/>
                  <a:pt x="80149" y="283713"/>
                  <a:pt x="102634" y="306901"/>
                </a:cubicBezTo>
                <a:cubicBezTo>
                  <a:pt x="109661" y="313928"/>
                  <a:pt x="111769" y="331494"/>
                  <a:pt x="128632" y="324468"/>
                </a:cubicBezTo>
                <a:cubicBezTo>
                  <a:pt x="143388" y="317441"/>
                  <a:pt x="149712" y="304793"/>
                  <a:pt x="149712" y="289334"/>
                </a:cubicBezTo>
                <a:cubicBezTo>
                  <a:pt x="149712" y="250688"/>
                  <a:pt x="151118" y="212744"/>
                  <a:pt x="149010" y="174097"/>
                </a:cubicBezTo>
                <a:cubicBezTo>
                  <a:pt x="148307" y="153720"/>
                  <a:pt x="153225" y="147396"/>
                  <a:pt x="174305" y="148802"/>
                </a:cubicBezTo>
                <a:cubicBezTo>
                  <a:pt x="211547" y="150910"/>
                  <a:pt x="249491" y="149504"/>
                  <a:pt x="286732" y="149504"/>
                </a:cubicBezTo>
                <a:cubicBezTo>
                  <a:pt x="295164" y="149504"/>
                  <a:pt x="302893" y="149504"/>
                  <a:pt x="310622" y="144586"/>
                </a:cubicBezTo>
                <a:cubicBezTo>
                  <a:pt x="330297" y="132640"/>
                  <a:pt x="331000" y="122803"/>
                  <a:pt x="314136" y="108047"/>
                </a:cubicBezTo>
                <a:cubicBezTo>
                  <a:pt x="281110" y="79941"/>
                  <a:pt x="280408" y="52537"/>
                  <a:pt x="311325" y="23025"/>
                </a:cubicBezTo>
                <a:cubicBezTo>
                  <a:pt x="346458" y="-11406"/>
                  <a:pt x="409698" y="-6487"/>
                  <a:pt x="439913" y="32862"/>
                </a:cubicBezTo>
                <a:cubicBezTo>
                  <a:pt x="460993" y="59563"/>
                  <a:pt x="458884" y="81346"/>
                  <a:pt x="433589" y="104534"/>
                </a:cubicBezTo>
                <a:cubicBezTo>
                  <a:pt x="426562" y="111560"/>
                  <a:pt x="410401" y="114371"/>
                  <a:pt x="416724" y="128424"/>
                </a:cubicBezTo>
                <a:cubicBezTo>
                  <a:pt x="423049" y="141775"/>
                  <a:pt x="434994" y="149504"/>
                  <a:pt x="451858" y="149504"/>
                </a:cubicBezTo>
                <a:cubicBezTo>
                  <a:pt x="491910" y="148802"/>
                  <a:pt x="531962" y="150207"/>
                  <a:pt x="572013" y="148802"/>
                </a:cubicBezTo>
                <a:cubicBezTo>
                  <a:pt x="588175" y="148099"/>
                  <a:pt x="591688" y="153720"/>
                  <a:pt x="590985" y="168476"/>
                </a:cubicBezTo>
                <a:cubicBezTo>
                  <a:pt x="589580" y="207123"/>
                  <a:pt x="590985" y="245067"/>
                  <a:pt x="590283" y="283713"/>
                </a:cubicBezTo>
                <a:cubicBezTo>
                  <a:pt x="590283" y="294253"/>
                  <a:pt x="590985" y="304090"/>
                  <a:pt x="597309" y="312522"/>
                </a:cubicBezTo>
                <a:cubicBezTo>
                  <a:pt x="607849" y="325873"/>
                  <a:pt x="617687" y="333602"/>
                  <a:pt x="633145" y="314630"/>
                </a:cubicBezTo>
                <a:cubicBezTo>
                  <a:pt x="661954" y="278794"/>
                  <a:pt x="687953" y="279497"/>
                  <a:pt x="719573" y="312522"/>
                </a:cubicBezTo>
                <a:cubicBezTo>
                  <a:pt x="756112" y="351872"/>
                  <a:pt x="742761" y="424948"/>
                  <a:pt x="694980" y="448136"/>
                </a:cubicBezTo>
                <a:cubicBezTo>
                  <a:pt x="671089" y="459379"/>
                  <a:pt x="653522" y="450947"/>
                  <a:pt x="636659" y="433380"/>
                </a:cubicBezTo>
                <a:cubicBezTo>
                  <a:pt x="630334" y="426354"/>
                  <a:pt x="627524" y="410895"/>
                  <a:pt x="612768" y="417219"/>
                </a:cubicBezTo>
                <a:cubicBezTo>
                  <a:pt x="598012" y="423543"/>
                  <a:pt x="590283" y="435488"/>
                  <a:pt x="590283" y="451650"/>
                </a:cubicBezTo>
                <a:cubicBezTo>
                  <a:pt x="590283" y="490999"/>
                  <a:pt x="588877" y="530348"/>
                  <a:pt x="590985" y="569697"/>
                </a:cubicBezTo>
                <a:cubicBezTo>
                  <a:pt x="591688" y="587967"/>
                  <a:pt x="587472" y="595696"/>
                  <a:pt x="567797" y="593588"/>
                </a:cubicBezTo>
                <a:cubicBezTo>
                  <a:pt x="548826" y="590777"/>
                  <a:pt x="529151" y="592182"/>
                  <a:pt x="510179" y="592182"/>
                </a:cubicBezTo>
                <a:close/>
              </a:path>
            </a:pathLst>
          </a:custGeom>
          <a:solidFill>
            <a:schemeClr val="accent1"/>
          </a:solidFill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EE95F1F-FB62-4B4C-9F0B-FA681AEE1E2B}"/>
              </a:ext>
            </a:extLst>
          </p:cNvPr>
          <p:cNvSpPr/>
          <p:nvPr/>
        </p:nvSpPr>
        <p:spPr>
          <a:xfrm>
            <a:off x="4907021" y="3176918"/>
            <a:ext cx="1064923" cy="1419896"/>
          </a:xfrm>
          <a:custGeom>
            <a:avLst/>
            <a:gdLst>
              <a:gd name="connsiteX0" fmla="*/ 1580 w 442678"/>
              <a:gd name="connsiteY0" fmla="*/ 362575 h 590237"/>
              <a:gd name="connsiteX1" fmla="*/ 1580 w 442678"/>
              <a:gd name="connsiteY1" fmla="*/ 299335 h 590237"/>
              <a:gd name="connsiteX2" fmla="*/ 27579 w 442678"/>
              <a:gd name="connsiteY2" fmla="*/ 257175 h 590237"/>
              <a:gd name="connsiteX3" fmla="*/ 56388 w 442678"/>
              <a:gd name="connsiteY3" fmla="*/ 259986 h 590237"/>
              <a:gd name="connsiteX4" fmla="*/ 130871 w 442678"/>
              <a:gd name="connsiteY4" fmla="*/ 274039 h 590237"/>
              <a:gd name="connsiteX5" fmla="*/ 132979 w 442678"/>
              <a:gd name="connsiteY5" fmla="*/ 171450 h 590237"/>
              <a:gd name="connsiteX6" fmla="*/ 64820 w 442678"/>
              <a:gd name="connsiteY6" fmla="*/ 172855 h 590237"/>
              <a:gd name="connsiteX7" fmla="*/ 34606 w 442678"/>
              <a:gd name="connsiteY7" fmla="*/ 189719 h 590237"/>
              <a:gd name="connsiteX8" fmla="*/ 2986 w 442678"/>
              <a:gd name="connsiteY8" fmla="*/ 152478 h 590237"/>
              <a:gd name="connsiteX9" fmla="*/ 2283 w 442678"/>
              <a:gd name="connsiteY9" fmla="*/ 12648 h 590237"/>
              <a:gd name="connsiteX10" fmla="*/ 17742 w 442678"/>
              <a:gd name="connsiteY10" fmla="*/ 0 h 590237"/>
              <a:gd name="connsiteX11" fmla="*/ 146329 w 442678"/>
              <a:gd name="connsiteY11" fmla="*/ 0 h 590237"/>
              <a:gd name="connsiteX12" fmla="*/ 184976 w 442678"/>
              <a:gd name="connsiteY12" fmla="*/ 22485 h 590237"/>
              <a:gd name="connsiteX13" fmla="*/ 180760 w 442678"/>
              <a:gd name="connsiteY13" fmla="*/ 59726 h 590237"/>
              <a:gd name="connsiteX14" fmla="*/ 155464 w 442678"/>
              <a:gd name="connsiteY14" fmla="*/ 105400 h 590237"/>
              <a:gd name="connsiteX15" fmla="*/ 212380 w 442678"/>
              <a:gd name="connsiteY15" fmla="*/ 148262 h 590237"/>
              <a:gd name="connsiteX16" fmla="*/ 281241 w 442678"/>
              <a:gd name="connsiteY16" fmla="*/ 123669 h 590237"/>
              <a:gd name="connsiteX17" fmla="*/ 276322 w 442678"/>
              <a:gd name="connsiteY17" fmla="*/ 67456 h 590237"/>
              <a:gd name="connsiteX18" fmla="*/ 256648 w 442678"/>
              <a:gd name="connsiteY18" fmla="*/ 30917 h 590237"/>
              <a:gd name="connsiteX19" fmla="*/ 300915 w 442678"/>
              <a:gd name="connsiteY19" fmla="*/ 0 h 590237"/>
              <a:gd name="connsiteX20" fmla="*/ 429503 w 442678"/>
              <a:gd name="connsiteY20" fmla="*/ 0 h 590237"/>
              <a:gd name="connsiteX21" fmla="*/ 445664 w 442678"/>
              <a:gd name="connsiteY21" fmla="*/ 15459 h 590237"/>
              <a:gd name="connsiteX22" fmla="*/ 444961 w 442678"/>
              <a:gd name="connsiteY22" fmla="*/ 144046 h 590237"/>
              <a:gd name="connsiteX23" fmla="*/ 425287 w 442678"/>
              <a:gd name="connsiteY23" fmla="*/ 181990 h 590237"/>
              <a:gd name="connsiteX24" fmla="*/ 383830 w 442678"/>
              <a:gd name="connsiteY24" fmla="*/ 177774 h 590237"/>
              <a:gd name="connsiteX25" fmla="*/ 339562 w 442678"/>
              <a:gd name="connsiteY25" fmla="*/ 153884 h 590237"/>
              <a:gd name="connsiteX26" fmla="*/ 296699 w 442678"/>
              <a:gd name="connsiteY26" fmla="*/ 205881 h 590237"/>
              <a:gd name="connsiteX27" fmla="*/ 319887 w 442678"/>
              <a:gd name="connsiteY27" fmla="*/ 279660 h 590237"/>
              <a:gd name="connsiteX28" fmla="*/ 376100 w 442678"/>
              <a:gd name="connsiteY28" fmla="*/ 276147 h 590237"/>
              <a:gd name="connsiteX29" fmla="*/ 409126 w 442678"/>
              <a:gd name="connsiteY29" fmla="*/ 254364 h 590237"/>
              <a:gd name="connsiteX30" fmla="*/ 443556 w 442678"/>
              <a:gd name="connsiteY30" fmla="*/ 298632 h 590237"/>
              <a:gd name="connsiteX31" fmla="*/ 444259 w 442678"/>
              <a:gd name="connsiteY31" fmla="*/ 430030 h 590237"/>
              <a:gd name="connsiteX32" fmla="*/ 425989 w 442678"/>
              <a:gd name="connsiteY32" fmla="*/ 442678 h 590237"/>
              <a:gd name="connsiteX33" fmla="*/ 307942 w 442678"/>
              <a:gd name="connsiteY33" fmla="*/ 442678 h 590237"/>
              <a:gd name="connsiteX34" fmla="*/ 279835 w 442678"/>
              <a:gd name="connsiteY34" fmla="*/ 450408 h 590237"/>
              <a:gd name="connsiteX35" fmla="*/ 278430 w 442678"/>
              <a:gd name="connsiteY35" fmla="*/ 486244 h 590237"/>
              <a:gd name="connsiteX36" fmla="*/ 281241 w 442678"/>
              <a:gd name="connsiteY36" fmla="*/ 571266 h 590237"/>
              <a:gd name="connsiteX37" fmla="*/ 150545 w 442678"/>
              <a:gd name="connsiteY37" fmla="*/ 558618 h 590237"/>
              <a:gd name="connsiteX38" fmla="*/ 157572 w 442678"/>
              <a:gd name="connsiteY38" fmla="*/ 491162 h 590237"/>
              <a:gd name="connsiteX39" fmla="*/ 175139 w 442678"/>
              <a:gd name="connsiteY39" fmla="*/ 464461 h 590237"/>
              <a:gd name="connsiteX40" fmla="*/ 137195 w 442678"/>
              <a:gd name="connsiteY40" fmla="*/ 443381 h 590237"/>
              <a:gd name="connsiteX41" fmla="*/ 21958 w 442678"/>
              <a:gd name="connsiteY41" fmla="*/ 444084 h 590237"/>
              <a:gd name="connsiteX42" fmla="*/ 175 w 442678"/>
              <a:gd name="connsiteY42" fmla="*/ 423706 h 590237"/>
              <a:gd name="connsiteX43" fmla="*/ 1580 w 442678"/>
              <a:gd name="connsiteY43" fmla="*/ 362575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2678" h="590237">
                <a:moveTo>
                  <a:pt x="1580" y="362575"/>
                </a:moveTo>
                <a:cubicBezTo>
                  <a:pt x="1580" y="341495"/>
                  <a:pt x="2283" y="320415"/>
                  <a:pt x="1580" y="299335"/>
                </a:cubicBezTo>
                <a:cubicBezTo>
                  <a:pt x="878" y="279660"/>
                  <a:pt x="12823" y="267012"/>
                  <a:pt x="27579" y="257175"/>
                </a:cubicBezTo>
                <a:cubicBezTo>
                  <a:pt x="37416" y="250851"/>
                  <a:pt x="46551" y="250851"/>
                  <a:pt x="56388" y="259986"/>
                </a:cubicBezTo>
                <a:cubicBezTo>
                  <a:pt x="94332" y="297227"/>
                  <a:pt x="105575" y="298632"/>
                  <a:pt x="130871" y="274039"/>
                </a:cubicBezTo>
                <a:cubicBezTo>
                  <a:pt x="156869" y="248041"/>
                  <a:pt x="157572" y="198854"/>
                  <a:pt x="132979" y="171450"/>
                </a:cubicBezTo>
                <a:cubicBezTo>
                  <a:pt x="108385" y="144749"/>
                  <a:pt x="88711" y="144749"/>
                  <a:pt x="64820" y="172855"/>
                </a:cubicBezTo>
                <a:cubicBezTo>
                  <a:pt x="57091" y="181990"/>
                  <a:pt x="50767" y="196043"/>
                  <a:pt x="34606" y="189719"/>
                </a:cubicBezTo>
                <a:cubicBezTo>
                  <a:pt x="17742" y="183395"/>
                  <a:pt x="3689" y="170747"/>
                  <a:pt x="2986" y="152478"/>
                </a:cubicBezTo>
                <a:cubicBezTo>
                  <a:pt x="1580" y="106102"/>
                  <a:pt x="2283" y="59726"/>
                  <a:pt x="2283" y="12648"/>
                </a:cubicBezTo>
                <a:cubicBezTo>
                  <a:pt x="2283" y="703"/>
                  <a:pt x="8607" y="0"/>
                  <a:pt x="17742" y="0"/>
                </a:cubicBezTo>
                <a:cubicBezTo>
                  <a:pt x="60604" y="0"/>
                  <a:pt x="103467" y="0"/>
                  <a:pt x="146329" y="0"/>
                </a:cubicBezTo>
                <a:cubicBezTo>
                  <a:pt x="163193" y="0"/>
                  <a:pt x="175139" y="9135"/>
                  <a:pt x="184976" y="22485"/>
                </a:cubicBezTo>
                <a:cubicBezTo>
                  <a:pt x="195516" y="36539"/>
                  <a:pt x="195516" y="47781"/>
                  <a:pt x="180760" y="59726"/>
                </a:cubicBezTo>
                <a:cubicBezTo>
                  <a:pt x="166004" y="70969"/>
                  <a:pt x="147032" y="82212"/>
                  <a:pt x="155464" y="105400"/>
                </a:cubicBezTo>
                <a:cubicBezTo>
                  <a:pt x="165301" y="131398"/>
                  <a:pt x="183570" y="146857"/>
                  <a:pt x="212380" y="148262"/>
                </a:cubicBezTo>
                <a:cubicBezTo>
                  <a:pt x="239081" y="149668"/>
                  <a:pt x="262972" y="146857"/>
                  <a:pt x="281241" y="123669"/>
                </a:cubicBezTo>
                <a:cubicBezTo>
                  <a:pt x="298807" y="100481"/>
                  <a:pt x="298105" y="87131"/>
                  <a:pt x="276322" y="67456"/>
                </a:cubicBezTo>
                <a:cubicBezTo>
                  <a:pt x="265079" y="57619"/>
                  <a:pt x="246810" y="50592"/>
                  <a:pt x="256648" y="30917"/>
                </a:cubicBezTo>
                <a:cubicBezTo>
                  <a:pt x="265079" y="12648"/>
                  <a:pt x="279835" y="0"/>
                  <a:pt x="300915" y="0"/>
                </a:cubicBezTo>
                <a:cubicBezTo>
                  <a:pt x="343778" y="0"/>
                  <a:pt x="386640" y="0"/>
                  <a:pt x="429503" y="0"/>
                </a:cubicBezTo>
                <a:cubicBezTo>
                  <a:pt x="441448" y="0"/>
                  <a:pt x="445664" y="2811"/>
                  <a:pt x="445664" y="15459"/>
                </a:cubicBezTo>
                <a:cubicBezTo>
                  <a:pt x="444961" y="58321"/>
                  <a:pt x="445664" y="101184"/>
                  <a:pt x="444961" y="144046"/>
                </a:cubicBezTo>
                <a:cubicBezTo>
                  <a:pt x="444961" y="159505"/>
                  <a:pt x="437232" y="171450"/>
                  <a:pt x="425287" y="181990"/>
                </a:cubicBezTo>
                <a:cubicBezTo>
                  <a:pt x="409828" y="194638"/>
                  <a:pt x="397180" y="196043"/>
                  <a:pt x="383830" y="177774"/>
                </a:cubicBezTo>
                <a:cubicBezTo>
                  <a:pt x="373290" y="163018"/>
                  <a:pt x="361345" y="145452"/>
                  <a:pt x="339562" y="153884"/>
                </a:cubicBezTo>
                <a:cubicBezTo>
                  <a:pt x="316374" y="162315"/>
                  <a:pt x="299510" y="178477"/>
                  <a:pt x="296699" y="205881"/>
                </a:cubicBezTo>
                <a:cubicBezTo>
                  <a:pt x="293186" y="233987"/>
                  <a:pt x="295294" y="260688"/>
                  <a:pt x="319887" y="279660"/>
                </a:cubicBezTo>
                <a:cubicBezTo>
                  <a:pt x="343075" y="297930"/>
                  <a:pt x="355723" y="296524"/>
                  <a:pt x="376100" y="276147"/>
                </a:cubicBezTo>
                <a:cubicBezTo>
                  <a:pt x="385235" y="267012"/>
                  <a:pt x="390154" y="248041"/>
                  <a:pt x="409126" y="254364"/>
                </a:cubicBezTo>
                <a:cubicBezTo>
                  <a:pt x="429503" y="261391"/>
                  <a:pt x="442854" y="276850"/>
                  <a:pt x="443556" y="298632"/>
                </a:cubicBezTo>
                <a:cubicBezTo>
                  <a:pt x="444961" y="342197"/>
                  <a:pt x="443556" y="386465"/>
                  <a:pt x="444259" y="430030"/>
                </a:cubicBezTo>
                <a:cubicBezTo>
                  <a:pt x="444259" y="444786"/>
                  <a:pt x="435124" y="442678"/>
                  <a:pt x="425989" y="442678"/>
                </a:cubicBezTo>
                <a:cubicBezTo>
                  <a:pt x="386640" y="442678"/>
                  <a:pt x="347291" y="442678"/>
                  <a:pt x="307942" y="442678"/>
                </a:cubicBezTo>
                <a:cubicBezTo>
                  <a:pt x="297402" y="442678"/>
                  <a:pt x="288268" y="443381"/>
                  <a:pt x="279835" y="450408"/>
                </a:cubicBezTo>
                <a:cubicBezTo>
                  <a:pt x="265782" y="461650"/>
                  <a:pt x="259458" y="470785"/>
                  <a:pt x="278430" y="486244"/>
                </a:cubicBezTo>
                <a:cubicBezTo>
                  <a:pt x="312158" y="512945"/>
                  <a:pt x="312158" y="541051"/>
                  <a:pt x="281241" y="571266"/>
                </a:cubicBezTo>
                <a:cubicBezTo>
                  <a:pt x="245405" y="606399"/>
                  <a:pt x="180057" y="600075"/>
                  <a:pt x="150545" y="558618"/>
                </a:cubicBezTo>
                <a:cubicBezTo>
                  <a:pt x="132276" y="532619"/>
                  <a:pt x="134384" y="513647"/>
                  <a:pt x="157572" y="491162"/>
                </a:cubicBezTo>
                <a:cubicBezTo>
                  <a:pt x="165301" y="483433"/>
                  <a:pt x="182868" y="479920"/>
                  <a:pt x="175139" y="464461"/>
                </a:cubicBezTo>
                <a:cubicBezTo>
                  <a:pt x="168112" y="449705"/>
                  <a:pt x="154761" y="442678"/>
                  <a:pt x="137195" y="443381"/>
                </a:cubicBezTo>
                <a:cubicBezTo>
                  <a:pt x="98548" y="444084"/>
                  <a:pt x="60604" y="442678"/>
                  <a:pt x="21958" y="444084"/>
                </a:cubicBezTo>
                <a:cubicBezTo>
                  <a:pt x="5797" y="444786"/>
                  <a:pt x="-1230" y="441976"/>
                  <a:pt x="175" y="423706"/>
                </a:cubicBezTo>
                <a:cubicBezTo>
                  <a:pt x="2986" y="402627"/>
                  <a:pt x="1580" y="382249"/>
                  <a:pt x="1580" y="362575"/>
                </a:cubicBezTo>
                <a:close/>
              </a:path>
            </a:pathLst>
          </a:custGeom>
          <a:solidFill>
            <a:schemeClr val="accent2"/>
          </a:solidFill>
          <a:ln w="25400" cap="flat">
            <a:solidFill>
              <a:schemeClr val="bg1"/>
            </a:solidFill>
            <a:prstDash val="solid"/>
            <a:miter/>
          </a:ln>
        </p:spPr>
        <p:txBody>
          <a:bodyPr lIns="91440" tIns="45720" rIns="91440" bIns="45720" rtlCol="0" anchor="ctr"/>
          <a:lstStyle/>
          <a:p>
            <a:r>
              <a:rPr lang="en-US" sz="2000" b="1" i="1">
                <a:solidFill>
                  <a:schemeClr val="bg1"/>
                </a:solidFill>
                <a:latin typeface="Arabic Typesetting"/>
                <a:cs typeface="Arial"/>
              </a:rPr>
              <a:t>  </a:t>
            </a:r>
            <a:endParaRPr lang="en-US">
              <a:solidFill>
                <a:schemeClr val="bg1"/>
              </a:solidFill>
            </a:endParaRPr>
          </a:p>
          <a:p>
            <a:r>
              <a:rPr lang="en-US" sz="2000" b="1" i="1">
                <a:solidFill>
                  <a:schemeClr val="bg1"/>
                </a:solidFill>
                <a:latin typeface="Arabic Typesetting"/>
                <a:cs typeface="Arial"/>
              </a:rPr>
              <a:t>   d/dx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CE3B5B2-728D-403D-9D87-14149A2E1A61}"/>
              </a:ext>
            </a:extLst>
          </p:cNvPr>
          <p:cNvSpPr/>
          <p:nvPr/>
        </p:nvSpPr>
        <p:spPr>
          <a:xfrm rot="10800000" flipV="1">
            <a:off x="5612969" y="2813156"/>
            <a:ext cx="1774869" cy="1419896"/>
          </a:xfrm>
          <a:custGeom>
            <a:avLst/>
            <a:gdLst>
              <a:gd name="connsiteX0" fmla="*/ 510179 w 737797"/>
              <a:gd name="connsiteY0" fmla="*/ 592182 h 590237"/>
              <a:gd name="connsiteX1" fmla="*/ 449750 w 737797"/>
              <a:gd name="connsiteY1" fmla="*/ 592182 h 590237"/>
              <a:gd name="connsiteX2" fmla="*/ 408293 w 737797"/>
              <a:gd name="connsiteY2" fmla="*/ 569697 h 590237"/>
              <a:gd name="connsiteX3" fmla="*/ 412509 w 737797"/>
              <a:gd name="connsiteY3" fmla="*/ 532456 h 590237"/>
              <a:gd name="connsiteX4" fmla="*/ 438507 w 737797"/>
              <a:gd name="connsiteY4" fmla="*/ 486783 h 590237"/>
              <a:gd name="connsiteX5" fmla="*/ 378781 w 737797"/>
              <a:gd name="connsiteY5" fmla="*/ 443218 h 590237"/>
              <a:gd name="connsiteX6" fmla="*/ 314838 w 737797"/>
              <a:gd name="connsiteY6" fmla="*/ 465703 h 590237"/>
              <a:gd name="connsiteX7" fmla="*/ 319757 w 737797"/>
              <a:gd name="connsiteY7" fmla="*/ 526132 h 590237"/>
              <a:gd name="connsiteX8" fmla="*/ 338729 w 737797"/>
              <a:gd name="connsiteY8" fmla="*/ 558455 h 590237"/>
              <a:gd name="connsiteX9" fmla="*/ 298677 w 737797"/>
              <a:gd name="connsiteY9" fmla="*/ 591480 h 590237"/>
              <a:gd name="connsiteX10" fmla="*/ 161658 w 737797"/>
              <a:gd name="connsiteY10" fmla="*/ 592182 h 590237"/>
              <a:gd name="connsiteX11" fmla="*/ 149712 w 737797"/>
              <a:gd name="connsiteY11" fmla="*/ 573913 h 590237"/>
              <a:gd name="connsiteX12" fmla="*/ 149712 w 737797"/>
              <a:gd name="connsiteY12" fmla="*/ 458676 h 590237"/>
              <a:gd name="connsiteX13" fmla="*/ 141983 w 737797"/>
              <a:gd name="connsiteY13" fmla="*/ 427759 h 590237"/>
              <a:gd name="connsiteX14" fmla="*/ 108255 w 737797"/>
              <a:gd name="connsiteY14" fmla="*/ 426354 h 590237"/>
              <a:gd name="connsiteX15" fmla="*/ 55555 w 737797"/>
              <a:gd name="connsiteY15" fmla="*/ 450947 h 590237"/>
              <a:gd name="connsiteX16" fmla="*/ 4261 w 737797"/>
              <a:gd name="connsiteY16" fmla="*/ 398950 h 590237"/>
              <a:gd name="connsiteX17" fmla="*/ 35178 w 737797"/>
              <a:gd name="connsiteY17" fmla="*/ 299172 h 590237"/>
              <a:gd name="connsiteX18" fmla="*/ 102634 w 737797"/>
              <a:gd name="connsiteY18" fmla="*/ 306901 h 590237"/>
              <a:gd name="connsiteX19" fmla="*/ 128632 w 737797"/>
              <a:gd name="connsiteY19" fmla="*/ 324468 h 590237"/>
              <a:gd name="connsiteX20" fmla="*/ 149712 w 737797"/>
              <a:gd name="connsiteY20" fmla="*/ 289334 h 590237"/>
              <a:gd name="connsiteX21" fmla="*/ 149010 w 737797"/>
              <a:gd name="connsiteY21" fmla="*/ 174097 h 590237"/>
              <a:gd name="connsiteX22" fmla="*/ 174305 w 737797"/>
              <a:gd name="connsiteY22" fmla="*/ 148802 h 590237"/>
              <a:gd name="connsiteX23" fmla="*/ 286732 w 737797"/>
              <a:gd name="connsiteY23" fmla="*/ 149504 h 590237"/>
              <a:gd name="connsiteX24" fmla="*/ 310622 w 737797"/>
              <a:gd name="connsiteY24" fmla="*/ 144586 h 590237"/>
              <a:gd name="connsiteX25" fmla="*/ 314136 w 737797"/>
              <a:gd name="connsiteY25" fmla="*/ 108047 h 590237"/>
              <a:gd name="connsiteX26" fmla="*/ 311325 w 737797"/>
              <a:gd name="connsiteY26" fmla="*/ 23025 h 590237"/>
              <a:gd name="connsiteX27" fmla="*/ 439913 w 737797"/>
              <a:gd name="connsiteY27" fmla="*/ 32862 h 590237"/>
              <a:gd name="connsiteX28" fmla="*/ 433589 w 737797"/>
              <a:gd name="connsiteY28" fmla="*/ 104534 h 590237"/>
              <a:gd name="connsiteX29" fmla="*/ 416724 w 737797"/>
              <a:gd name="connsiteY29" fmla="*/ 128424 h 590237"/>
              <a:gd name="connsiteX30" fmla="*/ 451858 w 737797"/>
              <a:gd name="connsiteY30" fmla="*/ 149504 h 590237"/>
              <a:gd name="connsiteX31" fmla="*/ 572013 w 737797"/>
              <a:gd name="connsiteY31" fmla="*/ 148802 h 590237"/>
              <a:gd name="connsiteX32" fmla="*/ 590985 w 737797"/>
              <a:gd name="connsiteY32" fmla="*/ 168476 h 590237"/>
              <a:gd name="connsiteX33" fmla="*/ 590283 w 737797"/>
              <a:gd name="connsiteY33" fmla="*/ 283713 h 590237"/>
              <a:gd name="connsiteX34" fmla="*/ 597309 w 737797"/>
              <a:gd name="connsiteY34" fmla="*/ 312522 h 590237"/>
              <a:gd name="connsiteX35" fmla="*/ 633145 w 737797"/>
              <a:gd name="connsiteY35" fmla="*/ 314630 h 590237"/>
              <a:gd name="connsiteX36" fmla="*/ 719573 w 737797"/>
              <a:gd name="connsiteY36" fmla="*/ 312522 h 590237"/>
              <a:gd name="connsiteX37" fmla="*/ 694980 w 737797"/>
              <a:gd name="connsiteY37" fmla="*/ 448136 h 590237"/>
              <a:gd name="connsiteX38" fmla="*/ 636659 w 737797"/>
              <a:gd name="connsiteY38" fmla="*/ 433380 h 590237"/>
              <a:gd name="connsiteX39" fmla="*/ 612768 w 737797"/>
              <a:gd name="connsiteY39" fmla="*/ 417219 h 590237"/>
              <a:gd name="connsiteX40" fmla="*/ 590283 w 737797"/>
              <a:gd name="connsiteY40" fmla="*/ 451650 h 590237"/>
              <a:gd name="connsiteX41" fmla="*/ 590985 w 737797"/>
              <a:gd name="connsiteY41" fmla="*/ 569697 h 590237"/>
              <a:gd name="connsiteX42" fmla="*/ 567797 w 737797"/>
              <a:gd name="connsiteY42" fmla="*/ 593588 h 590237"/>
              <a:gd name="connsiteX43" fmla="*/ 510179 w 737797"/>
              <a:gd name="connsiteY43" fmla="*/ 592182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7797" h="590237">
                <a:moveTo>
                  <a:pt x="510179" y="592182"/>
                </a:moveTo>
                <a:cubicBezTo>
                  <a:pt x="489802" y="592182"/>
                  <a:pt x="470127" y="592182"/>
                  <a:pt x="449750" y="592182"/>
                </a:cubicBezTo>
                <a:cubicBezTo>
                  <a:pt x="431481" y="592182"/>
                  <a:pt x="418833" y="583751"/>
                  <a:pt x="408293" y="569697"/>
                </a:cubicBezTo>
                <a:cubicBezTo>
                  <a:pt x="397753" y="555644"/>
                  <a:pt x="397753" y="543699"/>
                  <a:pt x="412509" y="532456"/>
                </a:cubicBezTo>
                <a:cubicBezTo>
                  <a:pt x="427264" y="521213"/>
                  <a:pt x="445534" y="509971"/>
                  <a:pt x="438507" y="486783"/>
                </a:cubicBezTo>
                <a:cubicBezTo>
                  <a:pt x="430778" y="460785"/>
                  <a:pt x="407590" y="445326"/>
                  <a:pt x="378781" y="443218"/>
                </a:cubicBezTo>
                <a:cubicBezTo>
                  <a:pt x="354188" y="441813"/>
                  <a:pt x="331702" y="444623"/>
                  <a:pt x="314838" y="465703"/>
                </a:cubicBezTo>
                <a:cubicBezTo>
                  <a:pt x="294461" y="490296"/>
                  <a:pt x="295164" y="504349"/>
                  <a:pt x="319757" y="526132"/>
                </a:cubicBezTo>
                <a:cubicBezTo>
                  <a:pt x="329594" y="534564"/>
                  <a:pt x="345053" y="540186"/>
                  <a:pt x="338729" y="558455"/>
                </a:cubicBezTo>
                <a:cubicBezTo>
                  <a:pt x="331702" y="576724"/>
                  <a:pt x="317649" y="590777"/>
                  <a:pt x="298677" y="591480"/>
                </a:cubicBezTo>
                <a:cubicBezTo>
                  <a:pt x="253004" y="593588"/>
                  <a:pt x="207331" y="591480"/>
                  <a:pt x="161658" y="592182"/>
                </a:cubicBezTo>
                <a:cubicBezTo>
                  <a:pt x="146199" y="592182"/>
                  <a:pt x="149712" y="581642"/>
                  <a:pt x="149712" y="573913"/>
                </a:cubicBezTo>
                <a:cubicBezTo>
                  <a:pt x="149712" y="535267"/>
                  <a:pt x="149712" y="497323"/>
                  <a:pt x="149712" y="458676"/>
                </a:cubicBezTo>
                <a:cubicBezTo>
                  <a:pt x="149712" y="447434"/>
                  <a:pt x="149712" y="436894"/>
                  <a:pt x="141983" y="427759"/>
                </a:cubicBezTo>
                <a:cubicBezTo>
                  <a:pt x="131443" y="415111"/>
                  <a:pt x="121606" y="407382"/>
                  <a:pt x="108255" y="426354"/>
                </a:cubicBezTo>
                <a:cubicBezTo>
                  <a:pt x="95607" y="443920"/>
                  <a:pt x="80149" y="459379"/>
                  <a:pt x="55555" y="450947"/>
                </a:cubicBezTo>
                <a:cubicBezTo>
                  <a:pt x="30259" y="442515"/>
                  <a:pt x="11288" y="426354"/>
                  <a:pt x="4261" y="398950"/>
                </a:cubicBezTo>
                <a:cubicBezTo>
                  <a:pt x="-6982" y="356087"/>
                  <a:pt x="4261" y="320954"/>
                  <a:pt x="35178" y="299172"/>
                </a:cubicBezTo>
                <a:cubicBezTo>
                  <a:pt x="61177" y="280902"/>
                  <a:pt x="80149" y="283713"/>
                  <a:pt x="102634" y="306901"/>
                </a:cubicBezTo>
                <a:cubicBezTo>
                  <a:pt x="109661" y="313928"/>
                  <a:pt x="111769" y="331494"/>
                  <a:pt x="128632" y="324468"/>
                </a:cubicBezTo>
                <a:cubicBezTo>
                  <a:pt x="143388" y="317441"/>
                  <a:pt x="149712" y="304793"/>
                  <a:pt x="149712" y="289334"/>
                </a:cubicBezTo>
                <a:cubicBezTo>
                  <a:pt x="149712" y="250688"/>
                  <a:pt x="151118" y="212744"/>
                  <a:pt x="149010" y="174097"/>
                </a:cubicBezTo>
                <a:cubicBezTo>
                  <a:pt x="148307" y="153720"/>
                  <a:pt x="153225" y="147396"/>
                  <a:pt x="174305" y="148802"/>
                </a:cubicBezTo>
                <a:cubicBezTo>
                  <a:pt x="211547" y="150910"/>
                  <a:pt x="249491" y="149504"/>
                  <a:pt x="286732" y="149504"/>
                </a:cubicBezTo>
                <a:cubicBezTo>
                  <a:pt x="295164" y="149504"/>
                  <a:pt x="302893" y="149504"/>
                  <a:pt x="310622" y="144586"/>
                </a:cubicBezTo>
                <a:cubicBezTo>
                  <a:pt x="330297" y="132640"/>
                  <a:pt x="331000" y="122803"/>
                  <a:pt x="314136" y="108047"/>
                </a:cubicBezTo>
                <a:cubicBezTo>
                  <a:pt x="281110" y="79941"/>
                  <a:pt x="280408" y="52537"/>
                  <a:pt x="311325" y="23025"/>
                </a:cubicBezTo>
                <a:cubicBezTo>
                  <a:pt x="346458" y="-11406"/>
                  <a:pt x="409698" y="-6487"/>
                  <a:pt x="439913" y="32862"/>
                </a:cubicBezTo>
                <a:cubicBezTo>
                  <a:pt x="460993" y="59563"/>
                  <a:pt x="458884" y="81346"/>
                  <a:pt x="433589" y="104534"/>
                </a:cubicBezTo>
                <a:cubicBezTo>
                  <a:pt x="426562" y="111560"/>
                  <a:pt x="410401" y="114371"/>
                  <a:pt x="416724" y="128424"/>
                </a:cubicBezTo>
                <a:cubicBezTo>
                  <a:pt x="423049" y="141775"/>
                  <a:pt x="434994" y="149504"/>
                  <a:pt x="451858" y="149504"/>
                </a:cubicBezTo>
                <a:cubicBezTo>
                  <a:pt x="491910" y="148802"/>
                  <a:pt x="531962" y="150207"/>
                  <a:pt x="572013" y="148802"/>
                </a:cubicBezTo>
                <a:cubicBezTo>
                  <a:pt x="588175" y="148099"/>
                  <a:pt x="591688" y="153720"/>
                  <a:pt x="590985" y="168476"/>
                </a:cubicBezTo>
                <a:cubicBezTo>
                  <a:pt x="589580" y="207123"/>
                  <a:pt x="590985" y="245067"/>
                  <a:pt x="590283" y="283713"/>
                </a:cubicBezTo>
                <a:cubicBezTo>
                  <a:pt x="590283" y="294253"/>
                  <a:pt x="590985" y="304090"/>
                  <a:pt x="597309" y="312522"/>
                </a:cubicBezTo>
                <a:cubicBezTo>
                  <a:pt x="607849" y="325873"/>
                  <a:pt x="617687" y="333602"/>
                  <a:pt x="633145" y="314630"/>
                </a:cubicBezTo>
                <a:cubicBezTo>
                  <a:pt x="661954" y="278794"/>
                  <a:pt x="687953" y="279497"/>
                  <a:pt x="719573" y="312522"/>
                </a:cubicBezTo>
                <a:cubicBezTo>
                  <a:pt x="756112" y="351872"/>
                  <a:pt x="742761" y="424948"/>
                  <a:pt x="694980" y="448136"/>
                </a:cubicBezTo>
                <a:cubicBezTo>
                  <a:pt x="671089" y="459379"/>
                  <a:pt x="653522" y="450947"/>
                  <a:pt x="636659" y="433380"/>
                </a:cubicBezTo>
                <a:cubicBezTo>
                  <a:pt x="630334" y="426354"/>
                  <a:pt x="627524" y="410895"/>
                  <a:pt x="612768" y="417219"/>
                </a:cubicBezTo>
                <a:cubicBezTo>
                  <a:pt x="598012" y="423543"/>
                  <a:pt x="590283" y="435488"/>
                  <a:pt x="590283" y="451650"/>
                </a:cubicBezTo>
                <a:cubicBezTo>
                  <a:pt x="590283" y="490999"/>
                  <a:pt x="588877" y="530348"/>
                  <a:pt x="590985" y="569697"/>
                </a:cubicBezTo>
                <a:cubicBezTo>
                  <a:pt x="591688" y="587967"/>
                  <a:pt x="587472" y="595696"/>
                  <a:pt x="567797" y="593588"/>
                </a:cubicBezTo>
                <a:cubicBezTo>
                  <a:pt x="548826" y="590777"/>
                  <a:pt x="529151" y="592182"/>
                  <a:pt x="510179" y="592182"/>
                </a:cubicBezTo>
                <a:close/>
              </a:path>
            </a:pathLst>
          </a:custGeom>
          <a:solidFill>
            <a:schemeClr val="accent3"/>
          </a:solidFill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9E07440-AFB1-402B-A374-9476FBA9AC8B}"/>
              </a:ext>
            </a:extLst>
          </p:cNvPr>
          <p:cNvSpPr/>
          <p:nvPr/>
        </p:nvSpPr>
        <p:spPr>
          <a:xfrm rot="10800000" flipV="1">
            <a:off x="6980276" y="3167981"/>
            <a:ext cx="1064923" cy="1419896"/>
          </a:xfrm>
          <a:custGeom>
            <a:avLst/>
            <a:gdLst>
              <a:gd name="connsiteX0" fmla="*/ 1580 w 442678"/>
              <a:gd name="connsiteY0" fmla="*/ 362575 h 590237"/>
              <a:gd name="connsiteX1" fmla="*/ 1580 w 442678"/>
              <a:gd name="connsiteY1" fmla="*/ 299335 h 590237"/>
              <a:gd name="connsiteX2" fmla="*/ 27579 w 442678"/>
              <a:gd name="connsiteY2" fmla="*/ 257175 h 590237"/>
              <a:gd name="connsiteX3" fmla="*/ 56388 w 442678"/>
              <a:gd name="connsiteY3" fmla="*/ 259986 h 590237"/>
              <a:gd name="connsiteX4" fmla="*/ 130871 w 442678"/>
              <a:gd name="connsiteY4" fmla="*/ 274039 h 590237"/>
              <a:gd name="connsiteX5" fmla="*/ 132979 w 442678"/>
              <a:gd name="connsiteY5" fmla="*/ 171450 h 590237"/>
              <a:gd name="connsiteX6" fmla="*/ 64820 w 442678"/>
              <a:gd name="connsiteY6" fmla="*/ 172855 h 590237"/>
              <a:gd name="connsiteX7" fmla="*/ 34606 w 442678"/>
              <a:gd name="connsiteY7" fmla="*/ 189719 h 590237"/>
              <a:gd name="connsiteX8" fmla="*/ 2986 w 442678"/>
              <a:gd name="connsiteY8" fmla="*/ 152478 h 590237"/>
              <a:gd name="connsiteX9" fmla="*/ 2283 w 442678"/>
              <a:gd name="connsiteY9" fmla="*/ 12648 h 590237"/>
              <a:gd name="connsiteX10" fmla="*/ 17742 w 442678"/>
              <a:gd name="connsiteY10" fmla="*/ 0 h 590237"/>
              <a:gd name="connsiteX11" fmla="*/ 146329 w 442678"/>
              <a:gd name="connsiteY11" fmla="*/ 0 h 590237"/>
              <a:gd name="connsiteX12" fmla="*/ 184976 w 442678"/>
              <a:gd name="connsiteY12" fmla="*/ 22485 h 590237"/>
              <a:gd name="connsiteX13" fmla="*/ 180760 w 442678"/>
              <a:gd name="connsiteY13" fmla="*/ 59726 h 590237"/>
              <a:gd name="connsiteX14" fmla="*/ 155464 w 442678"/>
              <a:gd name="connsiteY14" fmla="*/ 105400 h 590237"/>
              <a:gd name="connsiteX15" fmla="*/ 212380 w 442678"/>
              <a:gd name="connsiteY15" fmla="*/ 148262 h 590237"/>
              <a:gd name="connsiteX16" fmla="*/ 281241 w 442678"/>
              <a:gd name="connsiteY16" fmla="*/ 123669 h 590237"/>
              <a:gd name="connsiteX17" fmla="*/ 276322 w 442678"/>
              <a:gd name="connsiteY17" fmla="*/ 67456 h 590237"/>
              <a:gd name="connsiteX18" fmla="*/ 256648 w 442678"/>
              <a:gd name="connsiteY18" fmla="*/ 30917 h 590237"/>
              <a:gd name="connsiteX19" fmla="*/ 300915 w 442678"/>
              <a:gd name="connsiteY19" fmla="*/ 0 h 590237"/>
              <a:gd name="connsiteX20" fmla="*/ 429503 w 442678"/>
              <a:gd name="connsiteY20" fmla="*/ 0 h 590237"/>
              <a:gd name="connsiteX21" fmla="*/ 445664 w 442678"/>
              <a:gd name="connsiteY21" fmla="*/ 15459 h 590237"/>
              <a:gd name="connsiteX22" fmla="*/ 444961 w 442678"/>
              <a:gd name="connsiteY22" fmla="*/ 144046 h 590237"/>
              <a:gd name="connsiteX23" fmla="*/ 425287 w 442678"/>
              <a:gd name="connsiteY23" fmla="*/ 181990 h 590237"/>
              <a:gd name="connsiteX24" fmla="*/ 383830 w 442678"/>
              <a:gd name="connsiteY24" fmla="*/ 177774 h 590237"/>
              <a:gd name="connsiteX25" fmla="*/ 339562 w 442678"/>
              <a:gd name="connsiteY25" fmla="*/ 153884 h 590237"/>
              <a:gd name="connsiteX26" fmla="*/ 296699 w 442678"/>
              <a:gd name="connsiteY26" fmla="*/ 205881 h 590237"/>
              <a:gd name="connsiteX27" fmla="*/ 319887 w 442678"/>
              <a:gd name="connsiteY27" fmla="*/ 279660 h 590237"/>
              <a:gd name="connsiteX28" fmla="*/ 376100 w 442678"/>
              <a:gd name="connsiteY28" fmla="*/ 276147 h 590237"/>
              <a:gd name="connsiteX29" fmla="*/ 409126 w 442678"/>
              <a:gd name="connsiteY29" fmla="*/ 254364 h 590237"/>
              <a:gd name="connsiteX30" fmla="*/ 443556 w 442678"/>
              <a:gd name="connsiteY30" fmla="*/ 298632 h 590237"/>
              <a:gd name="connsiteX31" fmla="*/ 444259 w 442678"/>
              <a:gd name="connsiteY31" fmla="*/ 430030 h 590237"/>
              <a:gd name="connsiteX32" fmla="*/ 425989 w 442678"/>
              <a:gd name="connsiteY32" fmla="*/ 442678 h 590237"/>
              <a:gd name="connsiteX33" fmla="*/ 307942 w 442678"/>
              <a:gd name="connsiteY33" fmla="*/ 442678 h 590237"/>
              <a:gd name="connsiteX34" fmla="*/ 279835 w 442678"/>
              <a:gd name="connsiteY34" fmla="*/ 450408 h 590237"/>
              <a:gd name="connsiteX35" fmla="*/ 278430 w 442678"/>
              <a:gd name="connsiteY35" fmla="*/ 486244 h 590237"/>
              <a:gd name="connsiteX36" fmla="*/ 281241 w 442678"/>
              <a:gd name="connsiteY36" fmla="*/ 571266 h 590237"/>
              <a:gd name="connsiteX37" fmla="*/ 150545 w 442678"/>
              <a:gd name="connsiteY37" fmla="*/ 558618 h 590237"/>
              <a:gd name="connsiteX38" fmla="*/ 157572 w 442678"/>
              <a:gd name="connsiteY38" fmla="*/ 491162 h 590237"/>
              <a:gd name="connsiteX39" fmla="*/ 175139 w 442678"/>
              <a:gd name="connsiteY39" fmla="*/ 464461 h 590237"/>
              <a:gd name="connsiteX40" fmla="*/ 137195 w 442678"/>
              <a:gd name="connsiteY40" fmla="*/ 443381 h 590237"/>
              <a:gd name="connsiteX41" fmla="*/ 21958 w 442678"/>
              <a:gd name="connsiteY41" fmla="*/ 444084 h 590237"/>
              <a:gd name="connsiteX42" fmla="*/ 175 w 442678"/>
              <a:gd name="connsiteY42" fmla="*/ 423706 h 590237"/>
              <a:gd name="connsiteX43" fmla="*/ 1580 w 442678"/>
              <a:gd name="connsiteY43" fmla="*/ 362575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2678" h="590237">
                <a:moveTo>
                  <a:pt x="1580" y="362575"/>
                </a:moveTo>
                <a:cubicBezTo>
                  <a:pt x="1580" y="341495"/>
                  <a:pt x="2283" y="320415"/>
                  <a:pt x="1580" y="299335"/>
                </a:cubicBezTo>
                <a:cubicBezTo>
                  <a:pt x="878" y="279660"/>
                  <a:pt x="12823" y="267012"/>
                  <a:pt x="27579" y="257175"/>
                </a:cubicBezTo>
                <a:cubicBezTo>
                  <a:pt x="37416" y="250851"/>
                  <a:pt x="46551" y="250851"/>
                  <a:pt x="56388" y="259986"/>
                </a:cubicBezTo>
                <a:cubicBezTo>
                  <a:pt x="94332" y="297227"/>
                  <a:pt x="105575" y="298632"/>
                  <a:pt x="130871" y="274039"/>
                </a:cubicBezTo>
                <a:cubicBezTo>
                  <a:pt x="156869" y="248041"/>
                  <a:pt x="157572" y="198854"/>
                  <a:pt x="132979" y="171450"/>
                </a:cubicBezTo>
                <a:cubicBezTo>
                  <a:pt x="108385" y="144749"/>
                  <a:pt x="88711" y="144749"/>
                  <a:pt x="64820" y="172855"/>
                </a:cubicBezTo>
                <a:cubicBezTo>
                  <a:pt x="57091" y="181990"/>
                  <a:pt x="50767" y="196043"/>
                  <a:pt x="34606" y="189719"/>
                </a:cubicBezTo>
                <a:cubicBezTo>
                  <a:pt x="17742" y="183395"/>
                  <a:pt x="3689" y="170747"/>
                  <a:pt x="2986" y="152478"/>
                </a:cubicBezTo>
                <a:cubicBezTo>
                  <a:pt x="1580" y="106102"/>
                  <a:pt x="2283" y="59726"/>
                  <a:pt x="2283" y="12648"/>
                </a:cubicBezTo>
                <a:cubicBezTo>
                  <a:pt x="2283" y="703"/>
                  <a:pt x="8607" y="0"/>
                  <a:pt x="17742" y="0"/>
                </a:cubicBezTo>
                <a:cubicBezTo>
                  <a:pt x="60604" y="0"/>
                  <a:pt x="103467" y="0"/>
                  <a:pt x="146329" y="0"/>
                </a:cubicBezTo>
                <a:cubicBezTo>
                  <a:pt x="163193" y="0"/>
                  <a:pt x="175139" y="9135"/>
                  <a:pt x="184976" y="22485"/>
                </a:cubicBezTo>
                <a:cubicBezTo>
                  <a:pt x="195516" y="36539"/>
                  <a:pt x="195516" y="47781"/>
                  <a:pt x="180760" y="59726"/>
                </a:cubicBezTo>
                <a:cubicBezTo>
                  <a:pt x="166004" y="70969"/>
                  <a:pt x="147032" y="82212"/>
                  <a:pt x="155464" y="105400"/>
                </a:cubicBezTo>
                <a:cubicBezTo>
                  <a:pt x="165301" y="131398"/>
                  <a:pt x="183570" y="146857"/>
                  <a:pt x="212380" y="148262"/>
                </a:cubicBezTo>
                <a:cubicBezTo>
                  <a:pt x="239081" y="149668"/>
                  <a:pt x="262972" y="146857"/>
                  <a:pt x="281241" y="123669"/>
                </a:cubicBezTo>
                <a:cubicBezTo>
                  <a:pt x="298807" y="100481"/>
                  <a:pt x="298105" y="87131"/>
                  <a:pt x="276322" y="67456"/>
                </a:cubicBezTo>
                <a:cubicBezTo>
                  <a:pt x="265079" y="57619"/>
                  <a:pt x="246810" y="50592"/>
                  <a:pt x="256648" y="30917"/>
                </a:cubicBezTo>
                <a:cubicBezTo>
                  <a:pt x="265079" y="12648"/>
                  <a:pt x="279835" y="0"/>
                  <a:pt x="300915" y="0"/>
                </a:cubicBezTo>
                <a:cubicBezTo>
                  <a:pt x="343778" y="0"/>
                  <a:pt x="386640" y="0"/>
                  <a:pt x="429503" y="0"/>
                </a:cubicBezTo>
                <a:cubicBezTo>
                  <a:pt x="441448" y="0"/>
                  <a:pt x="445664" y="2811"/>
                  <a:pt x="445664" y="15459"/>
                </a:cubicBezTo>
                <a:cubicBezTo>
                  <a:pt x="444961" y="58321"/>
                  <a:pt x="445664" y="101184"/>
                  <a:pt x="444961" y="144046"/>
                </a:cubicBezTo>
                <a:cubicBezTo>
                  <a:pt x="444961" y="159505"/>
                  <a:pt x="437232" y="171450"/>
                  <a:pt x="425287" y="181990"/>
                </a:cubicBezTo>
                <a:cubicBezTo>
                  <a:pt x="409828" y="194638"/>
                  <a:pt x="397180" y="196043"/>
                  <a:pt x="383830" y="177774"/>
                </a:cubicBezTo>
                <a:cubicBezTo>
                  <a:pt x="373290" y="163018"/>
                  <a:pt x="361345" y="145452"/>
                  <a:pt x="339562" y="153884"/>
                </a:cubicBezTo>
                <a:cubicBezTo>
                  <a:pt x="316374" y="162315"/>
                  <a:pt x="299510" y="178477"/>
                  <a:pt x="296699" y="205881"/>
                </a:cubicBezTo>
                <a:cubicBezTo>
                  <a:pt x="293186" y="233987"/>
                  <a:pt x="295294" y="260688"/>
                  <a:pt x="319887" y="279660"/>
                </a:cubicBezTo>
                <a:cubicBezTo>
                  <a:pt x="343075" y="297930"/>
                  <a:pt x="355723" y="296524"/>
                  <a:pt x="376100" y="276147"/>
                </a:cubicBezTo>
                <a:cubicBezTo>
                  <a:pt x="385235" y="267012"/>
                  <a:pt x="390154" y="248041"/>
                  <a:pt x="409126" y="254364"/>
                </a:cubicBezTo>
                <a:cubicBezTo>
                  <a:pt x="429503" y="261391"/>
                  <a:pt x="442854" y="276850"/>
                  <a:pt x="443556" y="298632"/>
                </a:cubicBezTo>
                <a:cubicBezTo>
                  <a:pt x="444961" y="342197"/>
                  <a:pt x="443556" y="386465"/>
                  <a:pt x="444259" y="430030"/>
                </a:cubicBezTo>
                <a:cubicBezTo>
                  <a:pt x="444259" y="444786"/>
                  <a:pt x="435124" y="442678"/>
                  <a:pt x="425989" y="442678"/>
                </a:cubicBezTo>
                <a:cubicBezTo>
                  <a:pt x="386640" y="442678"/>
                  <a:pt x="347291" y="442678"/>
                  <a:pt x="307942" y="442678"/>
                </a:cubicBezTo>
                <a:cubicBezTo>
                  <a:pt x="297402" y="442678"/>
                  <a:pt x="288268" y="443381"/>
                  <a:pt x="279835" y="450408"/>
                </a:cubicBezTo>
                <a:cubicBezTo>
                  <a:pt x="265782" y="461650"/>
                  <a:pt x="259458" y="470785"/>
                  <a:pt x="278430" y="486244"/>
                </a:cubicBezTo>
                <a:cubicBezTo>
                  <a:pt x="312158" y="512945"/>
                  <a:pt x="312158" y="541051"/>
                  <a:pt x="281241" y="571266"/>
                </a:cubicBezTo>
                <a:cubicBezTo>
                  <a:pt x="245405" y="606399"/>
                  <a:pt x="180057" y="600075"/>
                  <a:pt x="150545" y="558618"/>
                </a:cubicBezTo>
                <a:cubicBezTo>
                  <a:pt x="132276" y="532619"/>
                  <a:pt x="134384" y="513647"/>
                  <a:pt x="157572" y="491162"/>
                </a:cubicBezTo>
                <a:cubicBezTo>
                  <a:pt x="165301" y="483433"/>
                  <a:pt x="182868" y="479920"/>
                  <a:pt x="175139" y="464461"/>
                </a:cubicBezTo>
                <a:cubicBezTo>
                  <a:pt x="168112" y="449705"/>
                  <a:pt x="154761" y="442678"/>
                  <a:pt x="137195" y="443381"/>
                </a:cubicBezTo>
                <a:cubicBezTo>
                  <a:pt x="98548" y="444084"/>
                  <a:pt x="60604" y="442678"/>
                  <a:pt x="21958" y="444084"/>
                </a:cubicBezTo>
                <a:cubicBezTo>
                  <a:pt x="5797" y="444786"/>
                  <a:pt x="-1230" y="441976"/>
                  <a:pt x="175" y="423706"/>
                </a:cubicBezTo>
                <a:cubicBezTo>
                  <a:pt x="2986" y="402627"/>
                  <a:pt x="1580" y="382249"/>
                  <a:pt x="1580" y="362575"/>
                </a:cubicBezTo>
                <a:close/>
              </a:path>
            </a:pathLst>
          </a:custGeom>
          <a:solidFill>
            <a:schemeClr val="accent4"/>
          </a:solidFill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3" name="Elbow Connector 14">
            <a:extLst>
              <a:ext uri="{FF2B5EF4-FFF2-40B4-BE49-F238E27FC236}">
                <a16:creationId xmlns:a16="http://schemas.microsoft.com/office/drawing/2014/main" id="{1ADF520C-8261-474A-A01A-940817AC88AB}"/>
              </a:ext>
            </a:extLst>
          </p:cNvPr>
          <p:cNvCxnSpPr>
            <a:cxnSpLocks/>
          </p:cNvCxnSpPr>
          <p:nvPr/>
        </p:nvCxnSpPr>
        <p:spPr>
          <a:xfrm flipV="1">
            <a:off x="2056799" y="4946524"/>
            <a:ext cx="1529081" cy="520902"/>
          </a:xfrm>
          <a:prstGeom prst="bentConnector3">
            <a:avLst>
              <a:gd name="adj1" fmla="val -21013"/>
            </a:avLst>
          </a:prstGeom>
          <a:ln w="25400">
            <a:solidFill>
              <a:schemeClr val="accent1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A40BEA3-354E-47F1-858E-AC97BEEAE8D4}"/>
              </a:ext>
            </a:extLst>
          </p:cNvPr>
          <p:cNvGrpSpPr/>
          <p:nvPr/>
        </p:nvGrpSpPr>
        <p:grpSpPr>
          <a:xfrm>
            <a:off x="3308858" y="1637828"/>
            <a:ext cx="2129415" cy="962198"/>
            <a:chOff x="2252375" y="95880"/>
            <a:chExt cx="2129415" cy="96219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49C3BDD-659C-46AE-A6E9-D7B283F5B862}"/>
                </a:ext>
              </a:extLst>
            </p:cNvPr>
            <p:cNvSpPr txBox="1"/>
            <p:nvPr/>
          </p:nvSpPr>
          <p:spPr>
            <a:xfrm>
              <a:off x="2343002" y="95880"/>
              <a:ext cx="2038788" cy="400110"/>
            </a:xfrm>
            <a:prstGeom prst="rect">
              <a:avLst/>
            </a:prstGeom>
            <a:noFill/>
          </p:spPr>
          <p:txBody>
            <a:bodyPr wrap="square" lIns="0" tIns="45720" rIns="0" bIns="45720" rtlCol="0" anchor="t">
              <a:spAutoFit/>
            </a:bodyPr>
            <a:lstStyle/>
            <a:p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/>
                  <a:cs typeface="Calibri"/>
                </a:rPr>
                <a:t>Khả vi</a:t>
              </a:r>
              <a:endPara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4C6F4E4-6D0D-4B70-A06B-9B42EF9D5B5A}"/>
                </a:ext>
              </a:extLst>
            </p:cNvPr>
            <p:cNvSpPr txBox="1"/>
            <p:nvPr/>
          </p:nvSpPr>
          <p:spPr>
            <a:xfrm>
              <a:off x="2252375" y="411747"/>
              <a:ext cx="2044715" cy="646331"/>
            </a:xfrm>
            <a:prstGeom prst="rect">
              <a:avLst/>
            </a:prstGeom>
            <a:noFill/>
          </p:spPr>
          <p:txBody>
            <a:bodyPr wrap="square" lIns="0" tIns="45720" rIns="0" bIns="45720" rtlCol="0" anchor="t">
              <a:spAutoFit/>
            </a:bodyPr>
            <a:lstStyle/>
            <a:p>
              <a:r>
                <a:rPr lang="en-US" altLang="ko-KR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Dễ</a:t>
              </a: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</a:t>
              </a:r>
              <a:r>
                <a:rPr lang="en-US" altLang="ko-KR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dàng</a:t>
              </a: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</a:t>
              </a:r>
              <a:r>
                <a:rPr lang="en-US" altLang="ko-KR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tính</a:t>
              </a: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</a:t>
              </a:r>
              <a:r>
                <a:rPr lang="en-US" altLang="ko-KR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được</a:t>
              </a: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</a:t>
              </a:r>
              <a:r>
                <a:rPr lang="en-US" altLang="ko-KR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đạo</a:t>
              </a: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</a:t>
              </a:r>
              <a:r>
                <a:rPr lang="en-US" altLang="ko-KR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hàm</a:t>
              </a:r>
              <a:endParaRPr lang="en-US" altLang="ko-KR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D1E1B4-0D67-4CCA-B66B-A00F83F7562A}"/>
              </a:ext>
            </a:extLst>
          </p:cNvPr>
          <p:cNvGrpSpPr/>
          <p:nvPr/>
        </p:nvGrpSpPr>
        <p:grpSpPr>
          <a:xfrm>
            <a:off x="6684582" y="5296088"/>
            <a:ext cx="2045528" cy="980671"/>
            <a:chOff x="-514267" y="3789040"/>
            <a:chExt cx="2045528" cy="98067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CA119EC-7441-4652-B307-04843BD04658}"/>
                </a:ext>
              </a:extLst>
            </p:cNvPr>
            <p:cNvSpPr txBox="1"/>
            <p:nvPr/>
          </p:nvSpPr>
          <p:spPr>
            <a:xfrm>
              <a:off x="-514267" y="3789040"/>
              <a:ext cx="2038788" cy="400110"/>
            </a:xfrm>
            <a:prstGeom prst="rect">
              <a:avLst/>
            </a:prstGeom>
            <a:noFill/>
          </p:spPr>
          <p:txBody>
            <a:bodyPr wrap="square" lIns="0" tIns="45720" rIns="0" bIns="45720" rtlCol="0" anchor="t">
              <a:spAutoFit/>
            </a:bodyPr>
            <a:lstStyle/>
            <a:p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/>
                  <a:cs typeface="Calibri"/>
                </a:rPr>
                <a:t>Khả tích</a:t>
              </a:r>
              <a:endPara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9563722-3B1E-47C8-B7AA-4E493FB9CE88}"/>
                </a:ext>
              </a:extLst>
            </p:cNvPr>
            <p:cNvSpPr txBox="1"/>
            <p:nvPr/>
          </p:nvSpPr>
          <p:spPr>
            <a:xfrm>
              <a:off x="-513454" y="4123380"/>
              <a:ext cx="2044715" cy="646331"/>
            </a:xfrm>
            <a:prstGeom prst="rect">
              <a:avLst/>
            </a:prstGeom>
            <a:noFill/>
          </p:spPr>
          <p:txBody>
            <a:bodyPr wrap="square" lIns="0" tIns="45720" rIns="0" bIns="45720" rtlCol="0" anchor="t">
              <a:spAutoFit/>
            </a:bodyPr>
            <a:lstStyle/>
            <a:p>
              <a:r>
                <a:rPr lang="en-US" altLang="ko-KR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Dễ</a:t>
              </a: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dàng</a:t>
              </a: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tính</a:t>
              </a: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được</a:t>
              </a: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tích</a:t>
              </a: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phân</a:t>
              </a:r>
              <a:endParaRPr lang="en-US" altLang="ko-KR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</p:grpSp>
      <p:cxnSp>
        <p:nvCxnSpPr>
          <p:cNvPr id="24" name="Elbow Connector 33">
            <a:extLst>
              <a:ext uri="{FF2B5EF4-FFF2-40B4-BE49-F238E27FC236}">
                <a16:creationId xmlns:a16="http://schemas.microsoft.com/office/drawing/2014/main" id="{B758394B-CB2A-47B2-B99E-7D11B7D9A8A7}"/>
              </a:ext>
            </a:extLst>
          </p:cNvPr>
          <p:cNvCxnSpPr>
            <a:cxnSpLocks/>
          </p:cNvCxnSpPr>
          <p:nvPr/>
        </p:nvCxnSpPr>
        <p:spPr>
          <a:xfrm rot="10800000">
            <a:off x="6690759" y="4946526"/>
            <a:ext cx="2038788" cy="520900"/>
          </a:xfrm>
          <a:prstGeom prst="bentConnector3">
            <a:avLst>
              <a:gd name="adj1" fmla="val -19611"/>
            </a:avLst>
          </a:prstGeom>
          <a:ln w="25400">
            <a:solidFill>
              <a:schemeClr val="accent5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33F21C9-B5BC-4095-A853-F20F24E4EF2D}"/>
              </a:ext>
            </a:extLst>
          </p:cNvPr>
          <p:cNvSpPr txBox="1"/>
          <p:nvPr/>
        </p:nvSpPr>
        <p:spPr>
          <a:xfrm>
            <a:off x="2317220" y="5220949"/>
            <a:ext cx="2038788" cy="400110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Đơn giản</a:t>
            </a:r>
            <a:endParaRPr lang="en-US" altLang="ko-KR" sz="2000" b="1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8" name="Elbow Connector 43">
            <a:extLst>
              <a:ext uri="{FF2B5EF4-FFF2-40B4-BE49-F238E27FC236}">
                <a16:creationId xmlns:a16="http://schemas.microsoft.com/office/drawing/2014/main" id="{2085084D-9491-4B46-871F-18ECA41711FA}"/>
              </a:ext>
            </a:extLst>
          </p:cNvPr>
          <p:cNvCxnSpPr/>
          <p:nvPr/>
        </p:nvCxnSpPr>
        <p:spPr>
          <a:xfrm>
            <a:off x="3112842" y="1839235"/>
            <a:ext cx="1658194" cy="807690"/>
          </a:xfrm>
          <a:prstGeom prst="bentConnector3">
            <a:avLst>
              <a:gd name="adj1" fmla="val -6919"/>
            </a:avLst>
          </a:prstGeom>
          <a:ln w="25400">
            <a:solidFill>
              <a:schemeClr val="accent2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1ECE028-58E4-4E68-A7C4-C6004DA2C01C}"/>
              </a:ext>
            </a:extLst>
          </p:cNvPr>
          <p:cNvGrpSpPr/>
          <p:nvPr/>
        </p:nvGrpSpPr>
        <p:grpSpPr>
          <a:xfrm>
            <a:off x="7713463" y="1589694"/>
            <a:ext cx="2049609" cy="911398"/>
            <a:chOff x="1419255" y="3789040"/>
            <a:chExt cx="2049609" cy="91139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E02B60F-59E8-4C04-87D4-80001D210DA9}"/>
                </a:ext>
              </a:extLst>
            </p:cNvPr>
            <p:cNvSpPr txBox="1"/>
            <p:nvPr/>
          </p:nvSpPr>
          <p:spPr>
            <a:xfrm>
              <a:off x="1430076" y="3789040"/>
              <a:ext cx="2038788" cy="400110"/>
            </a:xfrm>
            <a:prstGeom prst="rect">
              <a:avLst/>
            </a:prstGeom>
            <a:noFill/>
          </p:spPr>
          <p:txBody>
            <a:bodyPr wrap="square" lIns="0" tIns="45720" rIns="0" bIns="45720" rtlCol="0" anchor="t">
              <a:spAutoFit/>
            </a:bodyPr>
            <a:lstStyle/>
            <a:p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/>
                  <a:cs typeface="Calibri"/>
                </a:rPr>
                <a:t>Tính giá trị</a:t>
              </a:r>
              <a:endPara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DDC783D-AC40-4A04-AC28-1A021DD8D256}"/>
                </a:ext>
              </a:extLst>
            </p:cNvPr>
            <p:cNvSpPr txBox="1"/>
            <p:nvPr/>
          </p:nvSpPr>
          <p:spPr>
            <a:xfrm>
              <a:off x="1419255" y="4054107"/>
              <a:ext cx="2044715" cy="646331"/>
            </a:xfrm>
            <a:prstGeom prst="rect">
              <a:avLst/>
            </a:prstGeom>
            <a:noFill/>
          </p:spPr>
          <p:txBody>
            <a:bodyPr wrap="square" lIns="0" tIns="45720" rIns="0" bIns="45720" rtlCol="0" anchor="t">
              <a:spAutoFit/>
            </a:bodyPr>
            <a:lstStyle/>
            <a:p>
              <a:r>
                <a:rPr lang="en-US" altLang="ko-KR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Dễ</a:t>
              </a: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dàng</a:t>
              </a: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tính</a:t>
              </a: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được</a:t>
              </a: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giá</a:t>
              </a: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trị</a:t>
              </a: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 </a:t>
              </a:r>
              <a:r>
                <a:rPr lang="en-US" altLang="ko-KR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tại</a:t>
              </a: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1 </a:t>
              </a:r>
              <a:r>
                <a:rPr lang="en-US" altLang="ko-KR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điểm</a:t>
              </a:r>
              <a:endParaRPr lang="en-US" altLang="ko-KR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</p:grpSp>
      <p:cxnSp>
        <p:nvCxnSpPr>
          <p:cNvPr id="32" name="Elbow Connector 55">
            <a:extLst>
              <a:ext uri="{FF2B5EF4-FFF2-40B4-BE49-F238E27FC236}">
                <a16:creationId xmlns:a16="http://schemas.microsoft.com/office/drawing/2014/main" id="{67A69DF5-F536-4184-9694-E80F89841402}"/>
              </a:ext>
            </a:extLst>
          </p:cNvPr>
          <p:cNvCxnSpPr/>
          <p:nvPr/>
        </p:nvCxnSpPr>
        <p:spPr>
          <a:xfrm flipV="1">
            <a:off x="7534001" y="1715236"/>
            <a:ext cx="2174065" cy="932052"/>
          </a:xfrm>
          <a:prstGeom prst="bentConnector3">
            <a:avLst>
              <a:gd name="adj1" fmla="val 117007"/>
            </a:avLst>
          </a:prstGeom>
          <a:ln w="25400">
            <a:solidFill>
              <a:schemeClr val="accent4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BB1981F-9D0F-42BF-84F8-7196EDC532C4}"/>
              </a:ext>
            </a:extLst>
          </p:cNvPr>
          <p:cNvSpPr txBox="1"/>
          <p:nvPr/>
        </p:nvSpPr>
        <p:spPr>
          <a:xfrm>
            <a:off x="4214245" y="2730308"/>
            <a:ext cx="22887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400" b="1">
                <a:solidFill>
                  <a:schemeClr val="accent2"/>
                </a:solidFill>
                <a:cs typeface="Arial"/>
              </a:rPr>
              <a:t>Khả vi</a:t>
            </a:r>
            <a:endParaRPr lang="ko-KR" altLang="en-US" sz="2400" b="1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1FA560-CE42-44CE-A8AE-4C8814BE529E}"/>
              </a:ext>
            </a:extLst>
          </p:cNvPr>
          <p:cNvSpPr txBox="1"/>
          <p:nvPr/>
        </p:nvSpPr>
        <p:spPr>
          <a:xfrm>
            <a:off x="5564229" y="4233988"/>
            <a:ext cx="172762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400" b="1">
                <a:solidFill>
                  <a:schemeClr val="accent4"/>
                </a:solidFill>
                <a:cs typeface="Arial"/>
              </a:rPr>
              <a:t>Khả tích</a:t>
            </a:r>
            <a:endParaRPr lang="en-US" altLang="ko-KR" sz="2400" b="1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26D214D-E295-44AA-97D6-6389CA1FCAED}"/>
              </a:ext>
            </a:extLst>
          </p:cNvPr>
          <p:cNvSpPr txBox="1"/>
          <p:nvPr/>
        </p:nvSpPr>
        <p:spPr>
          <a:xfrm>
            <a:off x="6574110" y="2659828"/>
            <a:ext cx="192159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400" b="1">
                <a:solidFill>
                  <a:schemeClr val="accent2"/>
                </a:solidFill>
                <a:cs typeface="Arial"/>
              </a:rPr>
              <a:t>Tính giá trị</a:t>
            </a:r>
            <a:endParaRPr lang="en-US" altLang="ko-KR" sz="240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90D6E0-A396-4A9A-93BF-E70A237B25BC}"/>
              </a:ext>
            </a:extLst>
          </p:cNvPr>
          <p:cNvSpPr txBox="1"/>
          <p:nvPr/>
        </p:nvSpPr>
        <p:spPr>
          <a:xfrm>
            <a:off x="3261486" y="4214042"/>
            <a:ext cx="201026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400" b="1">
                <a:solidFill>
                  <a:schemeClr val="accent4"/>
                </a:solidFill>
                <a:cs typeface="Arial"/>
              </a:rPr>
              <a:t>Đơn giản</a:t>
            </a:r>
          </a:p>
        </p:txBody>
      </p:sp>
      <p:sp>
        <p:nvSpPr>
          <p:cNvPr id="35" name="Rounded Rectangle 32">
            <a:extLst>
              <a:ext uri="{FF2B5EF4-FFF2-40B4-BE49-F238E27FC236}">
                <a16:creationId xmlns:a16="http://schemas.microsoft.com/office/drawing/2014/main" id="{299B9E12-2ABB-4578-B7E4-7592978F81B6}"/>
              </a:ext>
            </a:extLst>
          </p:cNvPr>
          <p:cNvSpPr/>
          <p:nvPr/>
        </p:nvSpPr>
        <p:spPr>
          <a:xfrm>
            <a:off x="4139012" y="3277091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45" name="Graphic 45" descr="Bar chart">
            <a:extLst>
              <a:ext uri="{FF2B5EF4-FFF2-40B4-BE49-F238E27FC236}">
                <a16:creationId xmlns:a16="http://schemas.microsoft.com/office/drawing/2014/main" id="{FC87DE44-9332-4671-AAFE-9FB3A666D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6710" y="3719946"/>
            <a:ext cx="533399" cy="512618"/>
          </a:xfrm>
          <a:prstGeom prst="rect">
            <a:avLst/>
          </a:prstGeom>
        </p:spPr>
      </p:pic>
      <p:pic>
        <p:nvPicPr>
          <p:cNvPr id="64" name="Graphic 64" descr="Connected">
            <a:extLst>
              <a:ext uri="{FF2B5EF4-FFF2-40B4-BE49-F238E27FC236}">
                <a16:creationId xmlns:a16="http://schemas.microsoft.com/office/drawing/2014/main" id="{C508129B-F72D-4B52-9959-4ECA022AFE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109960" y="3192838"/>
            <a:ext cx="687545" cy="68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91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72B8C43-80BE-4EFD-879C-CB89606443C5}"/>
              </a:ext>
            </a:extLst>
          </p:cNvPr>
          <p:cNvSpPr txBox="1"/>
          <p:nvPr/>
        </p:nvSpPr>
        <p:spPr>
          <a:xfrm>
            <a:off x="1862690" y="2909239"/>
            <a:ext cx="8588818" cy="19902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Aft>
                <a:spcPts val="1000"/>
              </a:spcAft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Từ bảng số y</a:t>
            </a:r>
            <a:r>
              <a:rPr lang="en-US" baseline="-25000">
                <a:ea typeface="+mn-lt"/>
                <a:cs typeface="+mn-lt"/>
              </a:rPr>
              <a:t>i</a:t>
            </a:r>
            <a:r>
              <a:rPr lang="en-US">
                <a:ea typeface="+mn-lt"/>
                <a:cs typeface="+mn-lt"/>
              </a:rPr>
              <a:t>= f(x</a:t>
            </a:r>
            <a:r>
              <a:rPr lang="en-US" baseline="-25000">
                <a:ea typeface="+mn-lt"/>
                <a:cs typeface="+mn-lt"/>
              </a:rPr>
              <a:t>i</a:t>
            </a:r>
            <a:r>
              <a:rPr lang="en-US">
                <a:ea typeface="+mn-lt"/>
                <a:cs typeface="+mn-lt"/>
              </a:rPr>
              <a:t>)  với (i=0,n ) và x</a:t>
            </a:r>
            <a:r>
              <a:rPr lang="en-US" baseline="-25000">
                <a:ea typeface="+mn-lt"/>
                <a:cs typeface="+mn-lt"/>
              </a:rPr>
              <a:t>i</a:t>
            </a:r>
            <a:r>
              <a:rPr lang="en-US">
                <a:ea typeface="+mn-lt"/>
                <a:cs typeface="+mn-lt"/>
              </a:rPr>
              <a:t> ∈ [a,b]        (1)</a:t>
            </a:r>
          </a:p>
          <a:p>
            <a:pPr marL="285750" indent="-285750">
              <a:spcAft>
                <a:spcPts val="1000"/>
              </a:spcAft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Ta xây dựng P</a:t>
            </a:r>
            <a:r>
              <a:rPr lang="en-US" baseline="-25000">
                <a:ea typeface="+mn-lt"/>
                <a:cs typeface="+mn-lt"/>
              </a:rPr>
              <a:t>n</a:t>
            </a:r>
            <a:r>
              <a:rPr lang="en-US">
                <a:ea typeface="+mn-lt"/>
                <a:cs typeface="+mn-lt"/>
              </a:rPr>
              <a:t>(x</a:t>
            </a:r>
            <a:r>
              <a:rPr lang="en-US" baseline="-25000">
                <a:ea typeface="+mn-lt"/>
                <a:cs typeface="+mn-lt"/>
              </a:rPr>
              <a:t>i</a:t>
            </a:r>
            <a:r>
              <a:rPr lang="en-US">
                <a:ea typeface="+mn-lt"/>
                <a:cs typeface="+mn-lt"/>
              </a:rPr>
              <a:t>) = y</a:t>
            </a:r>
            <a:r>
              <a:rPr lang="en-US" baseline="-25000">
                <a:ea typeface="+mn-lt"/>
                <a:cs typeface="+mn-lt"/>
              </a:rPr>
              <a:t>i </a:t>
            </a:r>
            <a:r>
              <a:rPr lang="en-US">
                <a:ea typeface="+mn-lt"/>
                <a:cs typeface="+mn-lt"/>
              </a:rPr>
              <a:t>với i= 0,n (P</a:t>
            </a:r>
            <a:r>
              <a:rPr lang="en-US" baseline="-25000">
                <a:ea typeface="+mn-lt"/>
                <a:cs typeface="+mn-lt"/>
              </a:rPr>
              <a:t>n</a:t>
            </a:r>
            <a:r>
              <a:rPr lang="en-US">
                <a:ea typeface="+mn-lt"/>
                <a:cs typeface="+mn-lt"/>
              </a:rPr>
              <a:t>(x</a:t>
            </a:r>
            <a:r>
              <a:rPr lang="en-US" baseline="-25000">
                <a:ea typeface="+mn-lt"/>
                <a:cs typeface="+mn-lt"/>
              </a:rPr>
              <a:t>i</a:t>
            </a:r>
            <a:r>
              <a:rPr lang="en-US">
                <a:ea typeface="+mn-lt"/>
                <a:cs typeface="+mn-lt"/>
              </a:rPr>
              <a:t>) bậc n)     (2)</a:t>
            </a:r>
          </a:p>
          <a:p>
            <a:pPr marL="285750" indent="-285750">
              <a:spcAft>
                <a:spcPts val="1000"/>
              </a:spcAft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Đa thức P</a:t>
            </a:r>
            <a:r>
              <a:rPr lang="en-US" baseline="-25000">
                <a:ea typeface="+mn-lt"/>
                <a:cs typeface="+mn-lt"/>
              </a:rPr>
              <a:t>n</a:t>
            </a:r>
            <a:r>
              <a:rPr lang="en-US">
                <a:ea typeface="+mn-lt"/>
                <a:cs typeface="+mn-lt"/>
              </a:rPr>
              <a:t>(x) sinh ra từ bảng số (1) thỏa mãn điều kiện (2) là tồn tại duy nhất.</a:t>
            </a:r>
          </a:p>
          <a:p>
            <a:pPr marL="285750" indent="-285750">
              <a:spcAft>
                <a:spcPts val="1000"/>
              </a:spcAft>
              <a:buFont typeface="Arial"/>
              <a:buChar char="•"/>
            </a:pPr>
            <a:endParaRPr lang="en-US">
              <a:ea typeface="+mn-lt"/>
              <a:cs typeface="+mn-lt"/>
            </a:endParaRPr>
          </a:p>
          <a:p>
            <a:pPr algn="l"/>
            <a:endParaRPr lang="en-US">
              <a:cs typeface="Arial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64CE9C-CB04-4781-813F-316AE3243A94}"/>
              </a:ext>
            </a:extLst>
          </p:cNvPr>
          <p:cNvSpPr txBox="1">
            <a:spLocks/>
          </p:cNvSpPr>
          <p:nvPr/>
        </p:nvSpPr>
        <p:spPr>
          <a:xfrm>
            <a:off x="1201338" y="882937"/>
            <a:ext cx="8655555" cy="16124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Sự duy nhất của đa thức nội suy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208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96105D3-189B-41A8-9CE0-1AD9A5A09614}"/>
              </a:ext>
            </a:extLst>
          </p:cNvPr>
          <p:cNvSpPr txBox="1">
            <a:spLocks/>
          </p:cNvSpPr>
          <p:nvPr/>
        </p:nvSpPr>
        <p:spPr>
          <a:xfrm>
            <a:off x="1137458" y="1839780"/>
            <a:ext cx="4094376" cy="433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Ma </a:t>
            </a:r>
            <a:r>
              <a:rPr lang="en-US" sz="2800" err="1"/>
              <a:t>trận</a:t>
            </a:r>
            <a:r>
              <a:rPr lang="en-US" sz="2800"/>
              <a:t> </a:t>
            </a:r>
            <a:r>
              <a:rPr lang="en-US" sz="2800" err="1"/>
              <a:t>vuông</a:t>
            </a:r>
            <a:r>
              <a:rPr lang="en-US" sz="2800"/>
              <a:t> </a:t>
            </a:r>
            <a:r>
              <a:rPr lang="en-US" sz="2800" err="1"/>
              <a:t>vế</a:t>
            </a:r>
            <a:r>
              <a:rPr lang="en-US" sz="2800"/>
              <a:t> </a:t>
            </a:r>
            <a:r>
              <a:rPr lang="en-US" sz="2800" err="1"/>
              <a:t>trái</a:t>
            </a:r>
            <a:r>
              <a:rPr lang="en-US" sz="2800"/>
              <a:t> </a:t>
            </a:r>
            <a:r>
              <a:rPr lang="en-US" sz="2800" err="1"/>
              <a:t>là</a:t>
            </a:r>
            <a:r>
              <a:rPr lang="en-US" sz="2800"/>
              <a:t> ma </a:t>
            </a:r>
            <a:r>
              <a:rPr lang="en-US" sz="2800" err="1"/>
              <a:t>trận</a:t>
            </a:r>
            <a:r>
              <a:rPr lang="en-US" sz="2800"/>
              <a:t> </a:t>
            </a:r>
            <a:r>
              <a:rPr lang="en-US" sz="2800" err="1"/>
              <a:t>Vandermonde</a:t>
            </a:r>
            <a:r>
              <a:rPr lang="en-US" sz="2800"/>
              <a:t>, </a:t>
            </a:r>
            <a:r>
              <a:rPr lang="en-US" sz="2800" i="1"/>
              <a:t>det=π(</a:t>
            </a:r>
            <a:r>
              <a:rPr lang="en-US" sz="2800"/>
              <a:t>x</a:t>
            </a:r>
            <a:r>
              <a:rPr lang="en-US" sz="2800" baseline="-25000"/>
              <a:t>i</a:t>
            </a:r>
            <a:r>
              <a:rPr lang="en-US" sz="2800" i="1"/>
              <a:t>-</a:t>
            </a:r>
            <a:r>
              <a:rPr lang="en-US" sz="2800" err="1"/>
              <a:t>x</a:t>
            </a:r>
            <a:r>
              <a:rPr lang="en-US" sz="2800" baseline="-25000" err="1"/>
              <a:t>j</a:t>
            </a:r>
            <a:r>
              <a:rPr lang="en-US" sz="2800" i="1"/>
              <a:t>)</a:t>
            </a:r>
            <a:r>
              <a:rPr lang="en-US" sz="2800"/>
              <a:t>≠0 (0≤i&lt;</a:t>
            </a:r>
            <a:r>
              <a:rPr lang="en-US" sz="2800" err="1"/>
              <a:t>j≤n</a:t>
            </a:r>
            <a:r>
              <a:rPr lang="en-US" sz="2800"/>
              <a:t>)</a:t>
            </a:r>
            <a:endParaRPr lang="en-US" sz="2800" baseline="-25000">
              <a:cs typeface="Calibri"/>
            </a:endParaRPr>
          </a:p>
          <a:p>
            <a:r>
              <a:rPr lang="en-US" sz="2800"/>
              <a:t>Do </a:t>
            </a:r>
            <a:r>
              <a:rPr lang="en-US" sz="2800" err="1"/>
              <a:t>đó</a:t>
            </a:r>
            <a:r>
              <a:rPr lang="en-US" sz="2800"/>
              <a:t> </a:t>
            </a:r>
            <a:r>
              <a:rPr lang="en-US" sz="2800" err="1"/>
              <a:t>hệ</a:t>
            </a:r>
            <a:r>
              <a:rPr lang="en-US" sz="2800"/>
              <a:t> </a:t>
            </a:r>
            <a:r>
              <a:rPr lang="en-US" sz="2800" err="1"/>
              <a:t>phương</a:t>
            </a:r>
            <a:r>
              <a:rPr lang="en-US" sz="2800"/>
              <a:t> </a:t>
            </a:r>
            <a:r>
              <a:rPr lang="en-US" sz="2800" err="1"/>
              <a:t>trình</a:t>
            </a:r>
            <a:r>
              <a:rPr lang="en-US" sz="2800"/>
              <a:t> </a:t>
            </a:r>
            <a:r>
              <a:rPr lang="en-US" sz="2800" err="1"/>
              <a:t>tồn</a:t>
            </a:r>
            <a:r>
              <a:rPr lang="en-US" sz="2800"/>
              <a:t> </a:t>
            </a:r>
            <a:r>
              <a:rPr lang="en-US" sz="2800" err="1"/>
              <a:t>tại</a:t>
            </a:r>
            <a:r>
              <a:rPr lang="en-US" sz="2800"/>
              <a:t> </a:t>
            </a:r>
            <a:r>
              <a:rPr lang="en-US" sz="2800" err="1"/>
              <a:t>nghiệm</a:t>
            </a:r>
            <a:r>
              <a:rPr lang="en-US" sz="2800"/>
              <a:t> </a:t>
            </a:r>
            <a:r>
              <a:rPr lang="en-US" sz="2800" err="1"/>
              <a:t>duy</a:t>
            </a:r>
            <a:r>
              <a:rPr lang="en-US" sz="2800"/>
              <a:t> </a:t>
            </a:r>
            <a:r>
              <a:rPr lang="en-US" sz="2800" err="1"/>
              <a:t>nhất</a:t>
            </a:r>
            <a:endParaRPr lang="en-US" sz="2800" err="1">
              <a:cs typeface="Calibri"/>
            </a:endParaRPr>
          </a:p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B269822-4EB6-4BE7-9AAC-C0A8E5610FE1}"/>
              </a:ext>
            </a:extLst>
          </p:cNvPr>
          <p:cNvSpPr txBox="1">
            <a:spLocks/>
          </p:cNvSpPr>
          <p:nvPr/>
        </p:nvSpPr>
        <p:spPr>
          <a:xfrm>
            <a:off x="1236898" y="735617"/>
            <a:ext cx="8655555" cy="10282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Sự duy nhất của đa thức nội suy</a:t>
            </a:r>
            <a:endParaRPr lang="en-US">
              <a:cs typeface="Arial"/>
            </a:endParaRPr>
          </a:p>
        </p:txBody>
      </p:sp>
      <p:pic>
        <p:nvPicPr>
          <p:cNvPr id="7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7E02BDF4-623E-4D20-944C-68A3DDD95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672" y="2682472"/>
            <a:ext cx="6095593" cy="201154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020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363AB6-5FA5-4DCA-A187-F9A586DFC024}"/>
              </a:ext>
            </a:extLst>
          </p:cNvPr>
          <p:cNvSpPr txBox="1">
            <a:spLocks/>
          </p:cNvSpPr>
          <p:nvPr/>
        </p:nvSpPr>
        <p:spPr>
          <a:xfrm>
            <a:off x="685801" y="609600"/>
            <a:ext cx="10131425" cy="145626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-US">
                <a:latin typeface="Calibri"/>
                <a:cs typeface="Calibri"/>
              </a:rPr>
              <a:t>Lagrangian Interpolation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FF9861D-3006-480B-8B4B-B89BE39893B5}"/>
              </a:ext>
            </a:extLst>
          </p:cNvPr>
          <p:cNvSpPr txBox="1">
            <a:spLocks/>
          </p:cNvSpPr>
          <p:nvPr/>
        </p:nvSpPr>
        <p:spPr>
          <a:xfrm>
            <a:off x="1145525" y="1490322"/>
            <a:ext cx="10276982" cy="50249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i="1" u="sng">
                <a:cs typeface="Calibri"/>
              </a:rPr>
              <a:t>Idea:</a:t>
            </a:r>
          </a:p>
          <a:p>
            <a:pPr lvl="1">
              <a:buClr>
                <a:srgbClr val="FFFFFF"/>
              </a:buClr>
            </a:pPr>
            <a:r>
              <a:rPr lang="en-US" sz="2400" i="1" err="1">
                <a:cs typeface="Calibri"/>
              </a:rPr>
              <a:t>Đưa</a:t>
            </a:r>
            <a:r>
              <a:rPr lang="en-US" sz="2400" i="1">
                <a:cs typeface="Calibri"/>
              </a:rPr>
              <a:t> ma </a:t>
            </a:r>
            <a:r>
              <a:rPr lang="en-US" sz="2400" i="1" err="1">
                <a:cs typeface="Calibri"/>
              </a:rPr>
              <a:t>trận</a:t>
            </a:r>
            <a:r>
              <a:rPr lang="en-US" sz="2400" i="1">
                <a:cs typeface="Calibri"/>
              </a:rPr>
              <a:t> </a:t>
            </a:r>
            <a:r>
              <a:rPr lang="en-US" sz="2400" i="1" err="1">
                <a:cs typeface="Calibri"/>
              </a:rPr>
              <a:t>vuông</a:t>
            </a:r>
            <a:r>
              <a:rPr lang="en-US" sz="2400" i="1">
                <a:cs typeface="Calibri"/>
              </a:rPr>
              <a:t> </a:t>
            </a:r>
            <a:r>
              <a:rPr lang="en-US" sz="2400" i="1" err="1">
                <a:cs typeface="Calibri"/>
              </a:rPr>
              <a:t>bên</a:t>
            </a:r>
            <a:r>
              <a:rPr lang="en-US" sz="2400" i="1">
                <a:cs typeface="Calibri"/>
              </a:rPr>
              <a:t> </a:t>
            </a:r>
            <a:r>
              <a:rPr lang="en-US" sz="2400" i="1" err="1">
                <a:cs typeface="Calibri"/>
              </a:rPr>
              <a:t>trái</a:t>
            </a:r>
            <a:r>
              <a:rPr lang="en-US" sz="2400" i="1">
                <a:cs typeface="Calibri"/>
              </a:rPr>
              <a:t> </a:t>
            </a:r>
            <a:r>
              <a:rPr lang="en-US" sz="2400" i="1" err="1">
                <a:cs typeface="Calibri"/>
              </a:rPr>
              <a:t>về</a:t>
            </a:r>
            <a:r>
              <a:rPr lang="en-US" sz="2400" i="1">
                <a:cs typeface="Calibri"/>
              </a:rPr>
              <a:t> ma </a:t>
            </a:r>
            <a:r>
              <a:rPr lang="en-US" sz="2400" i="1" err="1">
                <a:cs typeface="Calibri"/>
              </a:rPr>
              <a:t>trận</a:t>
            </a:r>
            <a:r>
              <a:rPr lang="en-US" sz="2400" i="1">
                <a:cs typeface="Calibri"/>
              </a:rPr>
              <a:t> </a:t>
            </a:r>
            <a:r>
              <a:rPr lang="en-US" sz="2400" i="1" err="1">
                <a:cs typeface="Calibri"/>
              </a:rPr>
              <a:t>đơn</a:t>
            </a:r>
            <a:r>
              <a:rPr lang="en-US" sz="2400" i="1">
                <a:cs typeface="Calibri"/>
              </a:rPr>
              <a:t> </a:t>
            </a:r>
            <a:r>
              <a:rPr lang="en-US" sz="2400" i="1" err="1">
                <a:cs typeface="Calibri"/>
              </a:rPr>
              <a:t>vị</a:t>
            </a:r>
            <a:endParaRPr lang="en-US" sz="2400" i="1">
              <a:cs typeface="Calibri"/>
            </a:endParaRPr>
          </a:p>
          <a:p>
            <a:pPr lvl="1">
              <a:buClr>
                <a:srgbClr val="FFFFFF"/>
              </a:buClr>
            </a:pPr>
            <a:r>
              <a:rPr lang="en-US" sz="2400" err="1">
                <a:ea typeface="+mn-lt"/>
                <a:cs typeface="+mn-lt"/>
              </a:rPr>
              <a:t>Đưa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hệ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cơ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sở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cũ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i="1">
                <a:ea typeface="+mn-lt"/>
                <a:cs typeface="+mn-lt"/>
              </a:rPr>
              <a:t>{1, x, x</a:t>
            </a:r>
            <a:r>
              <a:rPr lang="en-US" sz="2400" i="1" baseline="30000">
                <a:ea typeface="+mn-lt"/>
                <a:cs typeface="+mn-lt"/>
              </a:rPr>
              <a:t>2</a:t>
            </a:r>
            <a:r>
              <a:rPr lang="en-US" sz="2400" i="1">
                <a:ea typeface="+mn-lt"/>
                <a:cs typeface="+mn-lt"/>
              </a:rPr>
              <a:t>,…,</a:t>
            </a:r>
            <a:r>
              <a:rPr lang="en-US" sz="2400" i="1" err="1">
                <a:ea typeface="+mn-lt"/>
                <a:cs typeface="+mn-lt"/>
              </a:rPr>
              <a:t>x</a:t>
            </a:r>
            <a:r>
              <a:rPr lang="en-US" sz="2400" i="1" baseline="30000" err="1">
                <a:ea typeface="+mn-lt"/>
                <a:cs typeface="+mn-lt"/>
              </a:rPr>
              <a:t>n</a:t>
            </a:r>
            <a:r>
              <a:rPr lang="en-US" sz="2400" i="1">
                <a:ea typeface="+mn-lt"/>
                <a:cs typeface="+mn-lt"/>
              </a:rPr>
              <a:t>}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về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hệ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cơ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sở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mới</a:t>
            </a:r>
            <a:r>
              <a:rPr lang="en-US" sz="2400">
                <a:ea typeface="+mn-lt"/>
                <a:cs typeface="+mn-lt"/>
              </a:rPr>
              <a:t> {L</a:t>
            </a:r>
            <a:r>
              <a:rPr lang="en-US" sz="2400" baseline="-25000">
                <a:latin typeface="Cambria"/>
                <a:ea typeface="+mn-lt"/>
                <a:cs typeface="+mn-lt"/>
              </a:rPr>
              <a:t>0</a:t>
            </a:r>
            <a:r>
              <a:rPr lang="en-US" sz="2400">
                <a:ea typeface="+mn-lt"/>
                <a:cs typeface="+mn-lt"/>
              </a:rPr>
              <a:t>(x), L</a:t>
            </a:r>
            <a:r>
              <a:rPr lang="en-US" sz="2400" baseline="-25000">
                <a:ea typeface="+mn-lt"/>
                <a:cs typeface="+mn-lt"/>
              </a:rPr>
              <a:t>1</a:t>
            </a:r>
            <a:r>
              <a:rPr lang="en-US" sz="2400">
                <a:ea typeface="+mn-lt"/>
                <a:cs typeface="+mn-lt"/>
              </a:rPr>
              <a:t>(x),…, L</a:t>
            </a:r>
            <a:r>
              <a:rPr lang="en-US" sz="2400" baseline="-25000">
                <a:ea typeface="+mn-lt"/>
                <a:cs typeface="+mn-lt"/>
              </a:rPr>
              <a:t>n</a:t>
            </a:r>
            <a:r>
              <a:rPr lang="en-US" sz="2400">
                <a:ea typeface="+mn-lt"/>
                <a:cs typeface="+mn-lt"/>
              </a:rPr>
              <a:t>(x)}</a:t>
            </a:r>
            <a:r>
              <a:rPr lang="en-US" sz="2400">
                <a:cs typeface="Calibri"/>
              </a:rPr>
              <a:t>sao </a:t>
            </a:r>
            <a:r>
              <a:rPr lang="en-US" sz="2400" err="1">
                <a:cs typeface="Calibri"/>
              </a:rPr>
              <a:t>cho</a:t>
            </a:r>
            <a:r>
              <a:rPr lang="en-US" sz="2400">
                <a:cs typeface="Calibri"/>
              </a:rPr>
              <a:t> :</a:t>
            </a:r>
            <a:endParaRPr lang="en-US" sz="2400" b="1" i="1" u="sng">
              <a:cs typeface="Arial"/>
            </a:endParaRPr>
          </a:p>
          <a:p>
            <a:pPr marL="457200" lvl="1" indent="0" algn="ctr">
              <a:buFont typeface="Arial"/>
              <a:buNone/>
            </a:pPr>
            <a:r>
              <a:rPr lang="en-US" sz="2400">
                <a:cs typeface="Calibri"/>
              </a:rPr>
              <a:t>P(x)=</a:t>
            </a:r>
            <a:r>
              <a:rPr lang="en-US" sz="2400">
                <a:latin typeface="Calibri"/>
                <a:cs typeface="Calibri"/>
              </a:rPr>
              <a:t>b</a:t>
            </a:r>
            <a:r>
              <a:rPr lang="en-US" sz="2400" baseline="-25000">
                <a:latin typeface="Cambria"/>
                <a:cs typeface="Calibri"/>
              </a:rPr>
              <a:t>0 </a:t>
            </a:r>
            <a:r>
              <a:rPr lang="en-US" sz="2400">
                <a:latin typeface="Calibri"/>
                <a:cs typeface="Calibri"/>
              </a:rPr>
              <a:t>L</a:t>
            </a:r>
            <a:r>
              <a:rPr lang="en-US" sz="2400" baseline="-25000">
                <a:latin typeface="Cambria"/>
                <a:cs typeface="Calibri"/>
              </a:rPr>
              <a:t>0</a:t>
            </a:r>
            <a:r>
              <a:rPr lang="en-US" sz="2400">
                <a:cs typeface="Calibri"/>
              </a:rPr>
              <a:t>(x)+b</a:t>
            </a:r>
            <a:r>
              <a:rPr lang="en-US" sz="2400" baseline="-25000">
                <a:latin typeface="Cambria"/>
                <a:cs typeface="Calibri"/>
              </a:rPr>
              <a:t>1</a:t>
            </a:r>
            <a:r>
              <a:rPr lang="en-US" sz="2400">
                <a:cs typeface="Calibri"/>
              </a:rPr>
              <a:t> L</a:t>
            </a:r>
            <a:r>
              <a:rPr lang="en-US" sz="2400" baseline="-25000">
                <a:cs typeface="Calibri"/>
              </a:rPr>
              <a:t>1</a:t>
            </a:r>
            <a:r>
              <a:rPr lang="en-US" sz="2400">
                <a:cs typeface="Calibri"/>
              </a:rPr>
              <a:t>(x)+…+ </a:t>
            </a:r>
            <a:r>
              <a:rPr lang="en-US" sz="2400" err="1">
                <a:cs typeface="Calibri"/>
              </a:rPr>
              <a:t>b</a:t>
            </a:r>
            <a:r>
              <a:rPr lang="en-US" sz="2400" baseline="-25000" err="1">
                <a:latin typeface="Cambria"/>
                <a:cs typeface="Calibri"/>
              </a:rPr>
              <a:t>n</a:t>
            </a:r>
            <a:r>
              <a:rPr lang="en-US" sz="2400" err="1">
                <a:latin typeface="Calibri"/>
                <a:cs typeface="Calibri"/>
              </a:rPr>
              <a:t>L</a:t>
            </a:r>
            <a:r>
              <a:rPr lang="en-US" sz="2400" baseline="-25000" err="1">
                <a:cs typeface="Calibri"/>
              </a:rPr>
              <a:t>n</a:t>
            </a:r>
            <a:r>
              <a:rPr lang="en-US" sz="2400">
                <a:cs typeface="Calibri"/>
              </a:rPr>
              <a:t>(x)</a:t>
            </a:r>
          </a:p>
          <a:p>
            <a:pPr marL="457200" lvl="1" indent="0" algn="ctr">
              <a:buFont typeface="Arial"/>
              <a:buNone/>
            </a:pPr>
            <a:endParaRPr lang="en-US" sz="2400">
              <a:latin typeface="Calibri"/>
              <a:ea typeface="+mn-lt"/>
              <a:cs typeface="+mn-lt"/>
            </a:endParaRPr>
          </a:p>
          <a:p>
            <a:pPr marL="457200" lvl="1" indent="0" algn="ctr">
              <a:buFont typeface="Arial"/>
              <a:buNone/>
            </a:pPr>
            <a:endParaRPr lang="en-US" sz="2400">
              <a:ea typeface="+mn-lt"/>
              <a:cs typeface="+mn-lt"/>
            </a:endParaRPr>
          </a:p>
          <a:p>
            <a:pPr marL="457200" lvl="1" indent="0" algn="ctr">
              <a:buFont typeface="Arial"/>
              <a:buNone/>
            </a:pPr>
            <a:endParaRPr lang="en-US" sz="2400">
              <a:ea typeface="+mn-lt"/>
              <a:cs typeface="+mn-lt"/>
            </a:endParaRPr>
          </a:p>
          <a:p>
            <a:pPr marL="457200" lvl="1" indent="0">
              <a:buFont typeface="Arial"/>
              <a:buNone/>
            </a:pPr>
            <a:r>
              <a:rPr lang="en-US" sz="2400">
                <a:ea typeface="+mn-lt"/>
                <a:cs typeface="+mn-lt"/>
              </a:rPr>
              <a:t>=&gt; Ta xây dựng L</a:t>
            </a:r>
            <a:r>
              <a:rPr lang="en-US" sz="2400" baseline="-25000">
                <a:latin typeface="Cambria"/>
                <a:ea typeface="+mn-lt"/>
                <a:cs typeface="+mn-lt"/>
              </a:rPr>
              <a:t>i</a:t>
            </a:r>
            <a:r>
              <a:rPr lang="en-US" sz="2400">
                <a:ea typeface="+mn-lt"/>
                <a:cs typeface="+mn-lt"/>
              </a:rPr>
              <a:t>(x) (i=0,n) sao cho ma trận trên là ma trận đơn vị</a:t>
            </a:r>
          </a:p>
          <a:p>
            <a:pPr marL="0" indent="0">
              <a:buClr>
                <a:srgbClr val="FFFFFF"/>
              </a:buClr>
              <a:buFont typeface="Arial"/>
              <a:buNone/>
            </a:pPr>
            <a:endParaRPr lang="en-US">
              <a:cs typeface="Calibri"/>
            </a:endParaRPr>
          </a:p>
        </p:txBody>
      </p:sp>
      <p:pic>
        <p:nvPicPr>
          <p:cNvPr id="8" name="Picture 3" descr="Text, whiteboard&#10;&#10;Description automatically generated">
            <a:extLst>
              <a:ext uri="{FF2B5EF4-FFF2-40B4-BE49-F238E27FC236}">
                <a16:creationId xmlns:a16="http://schemas.microsoft.com/office/drawing/2014/main" id="{74CED798-3F5C-4A48-A1CA-6C27457EF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989" y="4012178"/>
            <a:ext cx="3902074" cy="135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93978"/>
      </p:ext>
    </p:extLst>
  </p:cSld>
  <p:clrMapOvr>
    <a:masterClrMapping/>
  </p:clrMapOvr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/Relationships>
</file>

<file path=ppt/theme/theme1.xml><?xml version="1.0" encoding="utf-8"?>
<a:theme xmlns:a="http://schemas.openxmlformats.org/drawingml/2006/main" name="Cover and End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5.xml><?xml version="1.0" encoding="utf-8"?>
<a:theme xmlns:a="http://schemas.openxmlformats.org/drawingml/2006/main" name="Nathaniel template">
  <a:themeElements>
    <a:clrScheme name="Custom 347">
      <a:dk1>
        <a:srgbClr val="2C3E50"/>
      </a:dk1>
      <a:lt1>
        <a:srgbClr val="FFFFFF"/>
      </a:lt1>
      <a:dk2>
        <a:srgbClr val="617A86"/>
      </a:dk2>
      <a:lt2>
        <a:srgbClr val="F5F6F7"/>
      </a:lt2>
      <a:accent1>
        <a:srgbClr val="F55D4B"/>
      </a:accent1>
      <a:accent2>
        <a:srgbClr val="992C26"/>
      </a:accent2>
      <a:accent3>
        <a:srgbClr val="72201C"/>
      </a:accent3>
      <a:accent4>
        <a:srgbClr val="BDD1D3"/>
      </a:accent4>
      <a:accent5>
        <a:srgbClr val="95A5A6"/>
      </a:accent5>
      <a:accent6>
        <a:srgbClr val="617A86"/>
      </a:accent6>
      <a:hlink>
        <a:srgbClr val="F55D4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21</Slides>
  <Notes>2</Notes>
  <HiddenSlides>0</HiddenSlide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Cover and End Slide Master</vt:lpstr>
      <vt:lpstr>Contents Slide Master</vt:lpstr>
      <vt:lpstr>Section Break Slide Master</vt:lpstr>
      <vt:lpstr>Celestial</vt:lpstr>
      <vt:lpstr>Nathaniel template</vt:lpstr>
      <vt:lpstr>PowerPoint Presentation</vt:lpstr>
      <vt:lpstr>PowerPoint Presentation</vt:lpstr>
      <vt:lpstr>PowerPoint Presentation</vt:lpstr>
      <vt:lpstr>Ý Tưởng</vt:lpstr>
      <vt:lpstr>IDEA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revision>180</cp:revision>
  <dcterms:created xsi:type="dcterms:W3CDTF">2019-01-14T06:35:35Z</dcterms:created>
  <dcterms:modified xsi:type="dcterms:W3CDTF">2020-12-21T07:57:31Z</dcterms:modified>
</cp:coreProperties>
</file>